
<file path=[Content_Types].xml><?xml version="1.0" encoding="utf-8"?>
<Types xmlns="http://schemas.openxmlformats.org/package/2006/content-types">
  <Default Extension="rels" ContentType="application/vnd.openxmlformats-package.relationships+xml"/>
  <Default Extension="jpeg" ContentType="image/jpeg"/>
  <Default Extension="wdp" ContentType="image/vnd.ms-photo"/>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17.6-->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81" r:id="rId2"/>
    <p:sldId id="314" r:id="rId3"/>
    <p:sldId id="301" r:id="rId4"/>
    <p:sldId id="311" r:id="rId5"/>
    <p:sldId id="307" r:id="rId6"/>
    <p:sldId id="313" r:id="rId7"/>
    <p:sldId id="331" r:id="rId8"/>
    <p:sldId id="321" r:id="rId9"/>
    <p:sldId id="322" r:id="rId10"/>
    <p:sldId id="323" r:id="rId11"/>
    <p:sldId id="324" r:id="rId12"/>
    <p:sldId id="325" r:id="rId13"/>
    <p:sldId id="326" r:id="rId14"/>
    <p:sldId id="327" r:id="rId15"/>
    <p:sldId id="328" r:id="rId16"/>
    <p:sldId id="332" r:id="rId17"/>
    <p:sldId id="335" r:id="rId18"/>
    <p:sldId id="329" r:id="rId19"/>
    <p:sldId id="295" r:id="rId20"/>
    <p:sldId id="289" r:id="rId21"/>
    <p:sldId id="334" r:id="rId22"/>
    <p:sldId id="330" r:id="rId23"/>
    <p:sldId id="312" r:id="rId24"/>
    <p:sldId id="298" r:id="rId25"/>
    <p:sldId id="268"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01" autoAdjust="0"/>
  </p:normalViewPr>
  <p:slideViewPr>
    <p:cSldViewPr snapToGrid="0">
      <p:cViewPr varScale="1">
        <p:scale>
          <a:sx n="68" d="100"/>
          <a:sy n="68" d="100"/>
        </p:scale>
        <p:origin x="816" y="5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tags" Target="tags/tag1.xml" /><Relationship Id="rId28" Type="http://schemas.openxmlformats.org/officeDocument/2006/relationships/presProps" Target="presProps.xml" /><Relationship Id="rId29" Type="http://schemas.openxmlformats.org/officeDocument/2006/relationships/viewProps" Target="viewProps.xml" /><Relationship Id="rId3" Type="http://schemas.openxmlformats.org/officeDocument/2006/relationships/slide" Target="slides/slide2.xml" /><Relationship Id="rId30" Type="http://schemas.openxmlformats.org/officeDocument/2006/relationships/theme" Target="theme/theme1.xml" /><Relationship Id="rId31" Type="http://schemas.openxmlformats.org/officeDocument/2006/relationships/tableStyles" Target="tableStyles.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diagrams/colors1.xml><?xml version="1.0" encoding="utf-8"?>
<dgm:colorsDef xmlns:a="http://schemas.openxmlformats.org/drawingml/2006/main" xmlns:dgm="http://schemas.openxmlformats.org/drawingml/2006/diagram"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0B42320B-3E9A-48DA-80B9-3352E5108FAE}" type="doc">
      <dgm:prSet loTypeId="urn:microsoft.com/office/officeart/2005/8/layout/hProcess4#1" loCatId="process" qsTypeId="urn:microsoft.com/office/officeart/2005/8/quickstyle/simple1#1" qsCatId="simple" csTypeId="urn:microsoft.com/office/officeart/2005/8/colors/accent1_2#1" csCatId="accent1" phldr="1"/>
      <dgm:spPr/>
      <dgm:t>
        <a:bodyPr/>
        <a:lstStyle/>
        <a:p>
          <a:endParaRPr lang="zh-CN" altLang="en-US"/>
        </a:p>
      </dgm:t>
    </dgm:pt>
    <dgm:pt modelId="{00F3C090-3A6C-4335-B2DD-4ABC7D411E74}" type="parTrans" cxnId="{08D86331-6EBF-4F26-BA66-25DD8CB50390}">
      <dgm:prSet/>
      <dgm:spPr/>
      <dgm:t>
        <a:bodyPr/>
        <a:lstStyle/>
        <a:p>
          <a:endParaRPr lang="zh-CN" altLang="en-US"/>
        </a:p>
      </dgm:t>
    </dgm:pt>
    <dgm:pt modelId="{4C84D5C5-B0D7-4A0B-AA39-D93ACBB38F3D}">
      <dgm:prSet phldrT="[文本]" custT="1"/>
      <dgm:spPr>
        <a:ln>
          <a:noFill/>
        </a:ln>
      </dgm:spPr>
      <dgm:t>
        <a:bodyPr/>
        <a:lstStyle/>
        <a:p>
          <a:endParaRPr lang="zh-CN" altLang="en-US" sz="2000" b="0">
            <a:ea typeface="微软雅黑" panose="020b0503020204020204" pitchFamily="34" charset="-122"/>
          </a:endParaRPr>
        </a:p>
      </dgm:t>
    </dgm:pt>
    <dgm:pt modelId="{91FD379A-7838-41B8-84F4-4230541CE067}" type="parTrans" cxnId="{B21DA38B-BDCB-4272-B9B2-7D1702EA02B9}">
      <dgm:prSet/>
      <dgm:spPr/>
      <dgm:t>
        <a:bodyPr/>
        <a:lstStyle/>
        <a:p>
          <a:endParaRPr lang="zh-CN" altLang="en-US"/>
        </a:p>
      </dgm:t>
    </dgm:pt>
    <dgm:pt modelId="{418DC9A5-BC1E-40C4-8CA5-CD5E27D5C429}">
      <dgm:prSet phldrT="[文本]" custT="1"/>
      <dgm:spPr>
        <a:noFill/>
        <a:ln w="12700">
          <a:solidFill>
            <a:schemeClr val="accent1"/>
          </a:solidFill>
        </a:ln>
      </dgm:spPr>
      <dgm:t>
        <a:bodyPr lIns="360000" tIns="360000" rIns="360000"/>
        <a:lstStyle/>
        <a:p>
          <a:pPr>
            <a:lnSpc>
              <a:spcPts val="2000"/>
            </a:lnSpc>
          </a:pPr>
          <a:endParaRPr lang="zh-CN" altLang="en-US" sz="1400">
            <a:ea typeface="微软雅黑" panose="020b0503020204020204" pitchFamily="34" charset="-122"/>
          </a:endParaRPr>
        </a:p>
      </dgm:t>
    </dgm:pt>
    <dgm:pt modelId="{23ACAAE6-1F89-47DE-A3DF-84895A45098D}" type="sibTrans" cxnId="{B21DA38B-BDCB-4272-B9B2-7D1702EA02B9}">
      <dgm:prSet/>
      <dgm:spPr/>
      <dgm:t>
        <a:bodyPr/>
        <a:lstStyle/>
        <a:p>
          <a:endParaRPr lang="zh-CN" altLang="en-US"/>
        </a:p>
      </dgm:t>
    </dgm:pt>
    <dgm:pt modelId="{FD140EAD-5BA5-4301-989E-29C31ABAA579}" type="sibTrans" cxnId="{08D86331-6EBF-4F26-BA66-25DD8CB50390}">
      <dgm:prSet/>
      <dgm:spPr>
        <a:solidFill>
          <a:schemeClr val="bg1">
            <a:lumMod val="65000"/>
          </a:schemeClr>
        </a:solidFill>
      </dgm:spPr>
      <dgm:t>
        <a:bodyPr/>
        <a:lstStyle/>
        <a:p>
          <a:endParaRPr lang="zh-CN" altLang="en-US"/>
        </a:p>
      </dgm:t>
    </dgm:pt>
    <dgm:pt modelId="{2C230A01-59EE-4E93-8B0F-65039BA1A418}" type="parTrans" cxnId="{5F18B364-51F4-456D-9D5A-70520EFED4C4}">
      <dgm:prSet/>
      <dgm:spPr/>
      <dgm:t>
        <a:bodyPr/>
        <a:lstStyle/>
        <a:p>
          <a:endParaRPr lang="zh-CN" altLang="en-US"/>
        </a:p>
      </dgm:t>
    </dgm:pt>
    <dgm:pt modelId="{6043DAE4-4EC7-4334-B2A8-55D17F72C11F}">
      <dgm:prSet phldrT="[文本]" custT="1"/>
      <dgm:spPr>
        <a:solidFill>
          <a:schemeClr val="accent2"/>
        </a:solidFill>
        <a:ln>
          <a:noFill/>
        </a:ln>
      </dgm:spPr>
      <dgm:t>
        <a:bodyPr/>
        <a:lstStyle/>
        <a:p>
          <a:r>
            <a:rPr lang="en-US" altLang="zh-CN" sz="2800" b="0">
              <a:latin typeface="Times New Roman" pitchFamily="18" charset="0"/>
              <a:ea typeface="微软雅黑" panose="020b0503020204020204" pitchFamily="34" charset="-122"/>
              <a:cs typeface="Times New Roman" panose="02020603050405020304" pitchFamily="18" charset="0"/>
            </a:rPr>
            <a:t>key information</a:t>
          </a:r>
          <a:endParaRPr lang="zh-CN" altLang="en-US" sz="2800" b="0">
            <a:latin typeface="Times New Roman" pitchFamily="18" charset="0"/>
            <a:ea typeface="微软雅黑" panose="020b0503020204020204" pitchFamily="34" charset="-122"/>
            <a:cs typeface="Times New Roman" panose="02020603050405020304" pitchFamily="18" charset="0"/>
          </a:endParaRPr>
        </a:p>
      </dgm:t>
    </dgm:pt>
    <dgm:pt modelId="{9877E80D-93C2-4824-8551-FB2AECB5B6C5}" type="parTrans" cxnId="{A6F320B9-CC8D-4901-A2F2-1B20D312E26D}">
      <dgm:prSet/>
      <dgm:spPr/>
      <dgm:t>
        <a:bodyPr/>
        <a:lstStyle/>
        <a:p>
          <a:endParaRPr lang="zh-CN" altLang="en-US"/>
        </a:p>
      </dgm:t>
    </dgm:pt>
    <dgm:pt modelId="{6FE4ED03-066E-4B51-BC5E-F94F688252EE}">
      <dgm:prSet phldrT="[文本]" custT="1"/>
      <dgm:spPr>
        <a:noFill/>
        <a:ln w="12700">
          <a:solidFill>
            <a:schemeClr val="accent2"/>
          </a:solidFill>
        </a:ln>
      </dgm:spPr>
      <dgm:t>
        <a:bodyPr lIns="360000" tIns="360000" rIns="360000"/>
        <a:lstStyle/>
        <a:p>
          <a:pPr>
            <a:lnSpc>
              <a:spcPts val="2000"/>
            </a:lnSpc>
          </a:pPr>
          <a:endParaRPr lang="zh-CN" altLang="en-US" sz="1400">
            <a:ea typeface="微软雅黑" panose="020b0503020204020204" pitchFamily="34" charset="-122"/>
          </a:endParaRPr>
        </a:p>
      </dgm:t>
    </dgm:pt>
    <dgm:pt modelId="{0538E047-6C42-46B7-AD0F-70E951B6CAE2}" type="sibTrans" cxnId="{A6F320B9-CC8D-4901-A2F2-1B20D312E26D}">
      <dgm:prSet/>
      <dgm:spPr/>
      <dgm:t>
        <a:bodyPr/>
        <a:lstStyle/>
        <a:p>
          <a:endParaRPr lang="zh-CN" altLang="en-US"/>
        </a:p>
      </dgm:t>
    </dgm:pt>
    <dgm:pt modelId="{4C41144C-E7FE-4925-8C9B-C01900A5347B}" type="sibTrans" cxnId="{5F18B364-51F4-456D-9D5A-70520EFED4C4}">
      <dgm:prSet/>
      <dgm:spPr>
        <a:solidFill>
          <a:schemeClr val="bg1">
            <a:lumMod val="65000"/>
          </a:schemeClr>
        </a:solidFill>
      </dgm:spPr>
      <dgm:t>
        <a:bodyPr/>
        <a:lstStyle/>
        <a:p>
          <a:endParaRPr lang="zh-CN" altLang="en-US"/>
        </a:p>
      </dgm:t>
    </dgm:pt>
    <dgm:pt modelId="{93AD6E02-8E9A-4E21-BCC6-6155C852B438}" type="parTrans" cxnId="{DB06DEDF-D7D1-4F23-8463-2FAEAF14A559}">
      <dgm:prSet/>
      <dgm:spPr/>
      <dgm:t>
        <a:bodyPr/>
        <a:lstStyle/>
        <a:p>
          <a:endParaRPr lang="zh-CN" altLang="en-US"/>
        </a:p>
      </dgm:t>
    </dgm:pt>
    <dgm:pt modelId="{288E3866-A31F-4408-BA3C-9AA85693416E}">
      <dgm:prSet phldrT="[文本]" custT="1"/>
      <dgm:spPr>
        <a:ln>
          <a:noFill/>
        </a:ln>
      </dgm:spPr>
      <dgm:t>
        <a:bodyPr/>
        <a:lstStyle/>
        <a:p>
          <a:endParaRPr lang="zh-CN" altLang="en-US" sz="2000" b="0">
            <a:ea typeface="微软雅黑" panose="020b0503020204020204" pitchFamily="34" charset="-122"/>
          </a:endParaRPr>
        </a:p>
      </dgm:t>
    </dgm:pt>
    <dgm:pt modelId="{B73DA0F5-EA1A-4394-8838-5AE26BEB2854}" type="parTrans" cxnId="{AD94C023-6326-4FEB-A6F4-2233AF6A16DE}">
      <dgm:prSet/>
      <dgm:spPr/>
      <dgm:t>
        <a:bodyPr/>
        <a:lstStyle/>
        <a:p>
          <a:endParaRPr lang="zh-CN" altLang="en-US"/>
        </a:p>
      </dgm:t>
    </dgm:pt>
    <dgm:pt modelId="{A3F1FDFD-ED3A-4FB0-B0AE-F44ADD3F9CF6}">
      <dgm:prSet phldrT="[文本]" custT="1"/>
      <dgm:spPr>
        <a:noFill/>
        <a:ln w="12700">
          <a:solidFill>
            <a:schemeClr val="accent1"/>
          </a:solidFill>
        </a:ln>
      </dgm:spPr>
      <dgm:t>
        <a:bodyPr lIns="360000" tIns="360000" rIns="360000"/>
        <a:lstStyle/>
        <a:p>
          <a:pPr>
            <a:lnSpc>
              <a:spcPts val="2000"/>
            </a:lnSpc>
          </a:pPr>
          <a:endParaRPr lang="zh-CN" altLang="en-US" sz="1400">
            <a:ea typeface="微软雅黑" panose="020b0503020204020204" pitchFamily="34" charset="-122"/>
          </a:endParaRPr>
        </a:p>
      </dgm:t>
    </dgm:pt>
    <dgm:pt modelId="{2F069799-A10F-47CC-ACF0-935312ADD4EE}" type="sibTrans" cxnId="{AD94C023-6326-4FEB-A6F4-2233AF6A16DE}">
      <dgm:prSet/>
      <dgm:spPr/>
      <dgm:t>
        <a:bodyPr/>
        <a:lstStyle/>
        <a:p>
          <a:endParaRPr lang="zh-CN" altLang="en-US"/>
        </a:p>
      </dgm:t>
    </dgm:pt>
    <dgm:pt modelId="{65C6C25B-543A-4942-BA44-B5C5677EDA75}" type="sibTrans" cxnId="{DB06DEDF-D7D1-4F23-8463-2FAEAF14A559}">
      <dgm:prSet/>
      <dgm:spPr/>
      <dgm:t>
        <a:bodyPr/>
        <a:lstStyle/>
        <a:p>
          <a:endParaRPr lang="zh-CN" altLang="en-US"/>
        </a:p>
      </dgm:t>
    </dgm:pt>
    <dgm:pt modelId="{7F9CED37-7E41-477F-B963-0580EF6588F3}" type="pres">
      <dgm:prSet presAssocID="{0B42320B-3E9A-48DA-80B9-3352E5108FAE}" presName="Name0">
        <dgm:presLayoutVars>
          <dgm:dir/>
          <dgm:animLvl val="lvl"/>
          <dgm:resizeHandles val="exact"/>
        </dgm:presLayoutVars>
      </dgm:prSet>
      <dgm:spPr/>
      <dgm:t>
        <a:bodyPr/>
        <a:lstStyle/>
        <a:p/>
      </dgm:t>
    </dgm:pt>
    <dgm:pt modelId="{B5AF22F2-A8DB-4BFB-92AD-D15BC00E019C}" type="pres">
      <dgm:prSet presAssocID="{0B42320B-3E9A-48DA-80B9-3352E5108FAE}" presName="tSp"/>
      <dgm:spPr/>
      <dgm:t>
        <a:bodyPr/>
        <a:lstStyle/>
        <a:p/>
      </dgm:t>
    </dgm:pt>
    <dgm:pt modelId="{39DD40F2-DD97-4A37-8338-13373952B80B}" type="pres">
      <dgm:prSet presAssocID="{0B42320B-3E9A-48DA-80B9-3352E5108FAE}" presName="bSp"/>
      <dgm:spPr/>
      <dgm:t>
        <a:bodyPr/>
        <a:lstStyle/>
        <a:p/>
      </dgm:t>
    </dgm:pt>
    <dgm:pt modelId="{21422D21-039B-4DDD-B323-2C9606BFB473}" type="pres">
      <dgm:prSet presAssocID="{0B42320B-3E9A-48DA-80B9-3352E5108FAE}" presName="process"/>
      <dgm:spPr/>
      <dgm:t>
        <a:bodyPr/>
        <a:lstStyle/>
        <a:p/>
      </dgm:t>
    </dgm:pt>
    <dgm:pt modelId="{E1398C8B-6028-4C40-9F64-1FC23E24EDD0}" type="pres">
      <dgm:prSet presAssocID="{4C84D5C5-B0D7-4A0B-AA39-D93ACBB38F3D}" presName="composite1"/>
      <dgm:spPr/>
      <dgm:t>
        <a:bodyPr/>
        <a:lstStyle/>
        <a:p/>
      </dgm:t>
    </dgm:pt>
    <dgm:pt modelId="{5823362D-A7F3-4245-BD1C-8E7945384403}" type="pres">
      <dgm:prSet presAssocID="{4C84D5C5-B0D7-4A0B-AA39-D93ACBB38F3D}" presName="dummyNode1" presStyleLbl="node1" presStyleCnt="3"/>
      <dgm:spPr/>
      <dgm:t>
        <a:bodyPr/>
        <a:lstStyle/>
        <a:p/>
      </dgm:t>
    </dgm:pt>
    <dgm:pt modelId="{3165CC0C-4B31-430D-AA56-0576FA8444EE}" type="pres">
      <dgm:prSet presAssocID="{4C84D5C5-B0D7-4A0B-AA39-D93ACBB38F3D}" presName="childNode1" presStyleLbl="bgAcc1" presStyleCnt="3" custScaleX="181203" custScaleY="128340">
        <dgm:presLayoutVars>
          <dgm:bulletEnabled val="1"/>
        </dgm:presLayoutVars>
      </dgm:prSet>
      <dgm:spPr/>
      <dgm:t>
        <a:bodyPr/>
        <a:lstStyle/>
        <a:p/>
      </dgm:t>
    </dgm:pt>
    <dgm:pt modelId="{F7B2C9A3-4FB0-4753-A8ED-72B20322F41D}" type="pres">
      <dgm:prSet presAssocID="{4C84D5C5-B0D7-4A0B-AA39-D93ACBB38F3D}" presName="childNode1tx" presStyleLbl="bgAcc1" presStyleCnt="3">
        <dgm:presLayoutVars>
          <dgm:bulletEnabled val="1"/>
        </dgm:presLayoutVars>
      </dgm:prSet>
      <dgm:spPr/>
      <dgm:t>
        <a:bodyPr/>
        <a:lstStyle/>
        <a:p/>
      </dgm:t>
    </dgm:pt>
    <dgm:pt modelId="{63B0E2FA-7FB5-4FC2-BE3A-44F7F98F4C4A}" type="pres">
      <dgm:prSet presAssocID="{4C84D5C5-B0D7-4A0B-AA39-D93ACBB38F3D}" presName="parentNode1" presStyleLbl="node1" presStyleCnt="3" custScaleX="155795" custScaleY="137934" custLinFactNeighborY="40650">
        <dgm:presLayoutVars>
          <dgm:chMax val="1"/>
          <dgm:bulletEnabled val="1"/>
        </dgm:presLayoutVars>
      </dgm:prSet>
      <dgm:spPr>
        <a:prstGeom prst="roundRect">
          <a:avLst/>
        </a:prstGeom>
      </dgm:spPr>
      <dgm:t>
        <a:bodyPr/>
        <a:lstStyle/>
        <a:p/>
      </dgm:t>
    </dgm:pt>
    <dgm:pt modelId="{CA052898-840C-4A14-91C8-90D733068E43}" type="pres">
      <dgm:prSet presAssocID="{4C84D5C5-B0D7-4A0B-AA39-D93ACBB38F3D}" presName="connSite1"/>
      <dgm:spPr/>
      <dgm:t>
        <a:bodyPr/>
        <a:lstStyle/>
        <a:p/>
      </dgm:t>
    </dgm:pt>
    <dgm:pt modelId="{16CCE30D-AC2E-4648-8C36-613C68233AE9}" type="pres">
      <dgm:prSet presAssocID="{FD140EAD-5BA5-4301-989E-29C31ABAA579}" presName="Name9" presStyleLbl="sibTrans2D1" presStyleCnt="2"/>
      <dgm:spPr/>
      <dgm:t>
        <a:bodyPr/>
        <a:lstStyle/>
        <a:p/>
      </dgm:t>
    </dgm:pt>
    <dgm:pt modelId="{A65CE7EA-B40D-47FB-8CB4-42E072289704}" type="pres">
      <dgm:prSet presAssocID="{6043DAE4-4EC7-4334-B2A8-55D17F72C11F}" presName="composite2"/>
      <dgm:spPr/>
      <dgm:t>
        <a:bodyPr/>
        <a:lstStyle/>
        <a:p/>
      </dgm:t>
    </dgm:pt>
    <dgm:pt modelId="{E05F06A5-DEC7-496F-ABBD-12443DF78387}" type="pres">
      <dgm:prSet presAssocID="{6043DAE4-4EC7-4334-B2A8-55D17F72C11F}" presName="dummyNode2" presStyleLbl="node1" presStyleIdx="1" presStyleCnt="3"/>
      <dgm:spPr/>
      <dgm:t>
        <a:bodyPr/>
        <a:lstStyle/>
        <a:p/>
      </dgm:t>
    </dgm:pt>
    <dgm:pt modelId="{77E66C4C-3D67-4E6E-9687-8DD6DD85FF74}" type="pres">
      <dgm:prSet presAssocID="{6043DAE4-4EC7-4334-B2A8-55D17F72C11F}" presName="childNode2" presStyleLbl="bgAcc1" presStyleIdx="1" presStyleCnt="3" custScaleX="181203" custScaleY="128340">
        <dgm:presLayoutVars>
          <dgm:bulletEnabled val="1"/>
        </dgm:presLayoutVars>
      </dgm:prSet>
      <dgm:spPr/>
      <dgm:t>
        <a:bodyPr/>
        <a:lstStyle/>
        <a:p/>
      </dgm:t>
    </dgm:pt>
    <dgm:pt modelId="{2D567C97-1F54-4496-86E6-8BEFE472F6C9}" type="pres">
      <dgm:prSet presAssocID="{6043DAE4-4EC7-4334-B2A8-55D17F72C11F}" presName="childNode2tx" presStyleLbl="bgAcc1" presStyleIdx="1" presStyleCnt="3">
        <dgm:presLayoutVars>
          <dgm:bulletEnabled val="1"/>
        </dgm:presLayoutVars>
      </dgm:prSet>
      <dgm:spPr/>
      <dgm:t>
        <a:bodyPr/>
        <a:lstStyle/>
        <a:p/>
      </dgm:t>
    </dgm:pt>
    <dgm:pt modelId="{CBC40681-2B29-4995-95F0-5C7F388C4B22}" type="pres">
      <dgm:prSet presAssocID="{6043DAE4-4EC7-4334-B2A8-55D17F72C11F}" presName="parentNode2" presStyleLbl="node1" presStyleIdx="1" presStyleCnt="3" custScaleX="148374" custScaleY="91453" custLinFactNeighborY="-31179">
        <dgm:presLayoutVars>
          <dgm:chMax val="0"/>
          <dgm:bulletEnabled val="1"/>
        </dgm:presLayoutVars>
      </dgm:prSet>
      <dgm:spPr>
        <a:prstGeom prst="roundRect">
          <a:avLst/>
        </a:prstGeom>
      </dgm:spPr>
      <dgm:t>
        <a:bodyPr/>
        <a:lstStyle/>
        <a:p/>
      </dgm:t>
    </dgm:pt>
    <dgm:pt modelId="{371C6444-0E06-4674-AF26-007B27A8FFB1}" type="pres">
      <dgm:prSet presAssocID="{6043DAE4-4EC7-4334-B2A8-55D17F72C11F}" presName="connSite2"/>
      <dgm:spPr/>
      <dgm:t>
        <a:bodyPr/>
        <a:lstStyle/>
        <a:p/>
      </dgm:t>
    </dgm:pt>
    <dgm:pt modelId="{3690C426-F536-4792-9512-F3275B00D987}" type="pres">
      <dgm:prSet presAssocID="{4C41144C-E7FE-4925-8C9B-C01900A5347B}" presName="Name18" presStyleLbl="sibTrans2D1" presStyleIdx="1" presStyleCnt="2"/>
      <dgm:spPr/>
      <dgm:t>
        <a:bodyPr/>
        <a:lstStyle/>
        <a:p/>
      </dgm:t>
    </dgm:pt>
    <dgm:pt modelId="{389ED399-3BB6-4F66-9874-5A2371EB530F}" type="pres">
      <dgm:prSet presAssocID="{288E3866-A31F-4408-BA3C-9AA85693416E}" presName="composite1"/>
      <dgm:spPr/>
      <dgm:t>
        <a:bodyPr/>
        <a:lstStyle/>
        <a:p/>
      </dgm:t>
    </dgm:pt>
    <dgm:pt modelId="{86E4A5D4-8085-4CAF-88FF-C14E20985AB6}" type="pres">
      <dgm:prSet presAssocID="{288E3866-A31F-4408-BA3C-9AA85693416E}" presName="dummyNode1" presStyleLbl="node1" presStyleIdx="2" presStyleCnt="3"/>
      <dgm:spPr/>
      <dgm:t>
        <a:bodyPr/>
        <a:lstStyle/>
        <a:p/>
      </dgm:t>
    </dgm:pt>
    <dgm:pt modelId="{1B8068F0-684C-45D3-915F-26C7A9EBF375}" type="pres">
      <dgm:prSet presAssocID="{288E3866-A31F-4408-BA3C-9AA85693416E}" presName="childNode1" presStyleLbl="bgAcc1" presStyleIdx="2" presStyleCnt="3" custScaleX="181203" custScaleY="128340">
        <dgm:presLayoutVars>
          <dgm:bulletEnabled val="1"/>
        </dgm:presLayoutVars>
      </dgm:prSet>
      <dgm:spPr/>
      <dgm:t>
        <a:bodyPr/>
        <a:lstStyle/>
        <a:p/>
      </dgm:t>
    </dgm:pt>
    <dgm:pt modelId="{8A13321B-B35E-47FE-AE8E-205FB8E08A48}" type="pres">
      <dgm:prSet presAssocID="{288E3866-A31F-4408-BA3C-9AA85693416E}" presName="childNode1tx" presStyleLbl="bgAcc1" presStyleIdx="2" presStyleCnt="3">
        <dgm:presLayoutVars>
          <dgm:bulletEnabled val="1"/>
        </dgm:presLayoutVars>
      </dgm:prSet>
      <dgm:spPr/>
      <dgm:t>
        <a:bodyPr/>
        <a:lstStyle/>
        <a:p/>
      </dgm:t>
    </dgm:pt>
    <dgm:pt modelId="{98CED03F-AE45-432D-B8AA-194CC879103A}" type="pres">
      <dgm:prSet presAssocID="{288E3866-A31F-4408-BA3C-9AA85693416E}" presName="parentNode1" presStyleLbl="node1" presStyleIdx="2" presStyleCnt="3" custScaleX="129147" custScaleY="91453" custLinFactNeighborY="29210">
        <dgm:presLayoutVars>
          <dgm:chMax val="1"/>
          <dgm:bulletEnabled val="1"/>
        </dgm:presLayoutVars>
      </dgm:prSet>
      <dgm:spPr>
        <a:prstGeom prst="roundRect">
          <a:avLst/>
        </a:prstGeom>
      </dgm:spPr>
      <dgm:t>
        <a:bodyPr/>
        <a:lstStyle/>
        <a:p/>
      </dgm:t>
    </dgm:pt>
    <dgm:pt modelId="{2F236BB1-5EB4-4360-BC6D-55FDEB8CE785}" type="pres">
      <dgm:prSet presAssocID="{288E3866-A31F-4408-BA3C-9AA85693416E}" presName="connSite1"/>
      <dgm:spPr/>
      <dgm:t>
        <a:bodyPr/>
        <a:lstStyle/>
        <a:p/>
      </dgm:t>
    </dgm:pt>
  </dgm:ptLst>
  <dgm:cxnLst>
    <dgm:cxn modelId="{08D86331-6EBF-4F26-BA66-25DD8CB50390}" srcId="{0B42320B-3E9A-48DA-80B9-3352E5108FAE}" destId="{4C84D5C5-B0D7-4A0B-AA39-D93ACBB38F3D}" srcOrd="0" destOrd="0" parTransId="{00F3C090-3A6C-4335-B2DD-4ABC7D411E74}" sibTransId="{FD140EAD-5BA5-4301-989E-29C31ABAA579}"/>
    <dgm:cxn modelId="{B21DA38B-BDCB-4272-B9B2-7D1702EA02B9}" srcId="{4C84D5C5-B0D7-4A0B-AA39-D93ACBB38F3D}" destId="{418DC9A5-BC1E-40C4-8CA5-CD5E27D5C429}" srcOrd="0" destOrd="0" parTransId="{91FD379A-7838-41B8-84F4-4230541CE067}" sibTransId="{23ACAAE6-1F89-47DE-A3DF-84895A45098D}"/>
    <dgm:cxn modelId="{5F18B364-51F4-456D-9D5A-70520EFED4C4}" srcId="{0B42320B-3E9A-48DA-80B9-3352E5108FAE}" destId="{6043DAE4-4EC7-4334-B2A8-55D17F72C11F}" srcOrd="1" destOrd="0" parTransId="{2C230A01-59EE-4E93-8B0F-65039BA1A418}" sibTransId="{4C41144C-E7FE-4925-8C9B-C01900A5347B}"/>
    <dgm:cxn modelId="{A6F320B9-CC8D-4901-A2F2-1B20D312E26D}" srcId="{6043DAE4-4EC7-4334-B2A8-55D17F72C11F}" destId="{6FE4ED03-066E-4B51-BC5E-F94F688252EE}" srcOrd="0" destOrd="0" parTransId="{9877E80D-93C2-4824-8551-FB2AECB5B6C5}" sibTransId="{0538E047-6C42-46B7-AD0F-70E951B6CAE2}"/>
    <dgm:cxn modelId="{DB06DEDF-D7D1-4F23-8463-2FAEAF14A559}" srcId="{0B42320B-3E9A-48DA-80B9-3352E5108FAE}" destId="{288E3866-A31F-4408-BA3C-9AA85693416E}" srcOrd="2" destOrd="0" parTransId="{93AD6E02-8E9A-4E21-BCC6-6155C852B438}" sibTransId="{65C6C25B-543A-4942-BA44-B5C5677EDA75}"/>
    <dgm:cxn modelId="{AD94C023-6326-4FEB-A6F4-2233AF6A16DE}" srcId="{288E3866-A31F-4408-BA3C-9AA85693416E}" destId="{A3F1FDFD-ED3A-4FB0-B0AE-F44ADD3F9CF6}" srcOrd="0" destOrd="0" parTransId="{B73DA0F5-EA1A-4394-8838-5AE26BEB2854}" sibTransId="{2F069799-A10F-47CC-ACF0-935312ADD4EE}"/>
    <dgm:cxn modelId="{7890B5C0-5EA6-444E-990A-83B330BF4F8C}" type="presOf" srcId="{0B42320B-3E9A-48DA-80B9-3352E5108FAE}" destId="{7F9CED37-7E41-477F-B963-0580EF6588F3}" srcOrd="0" destOrd="0" presId="urn:microsoft.com/office/officeart/2005/8/layout/hProcess4#1"/>
    <dgm:cxn modelId="{1093B416-BE0D-4B48-A8ED-9850A69F41D2}" type="presParOf" srcId="{7F9CED37-7E41-477F-B963-0580EF6588F3}" destId="{B5AF22F2-A8DB-4BFB-92AD-D15BC00E019C}" srcOrd="0" destOrd="0" presId="urn:microsoft.com/office/officeart/2005/8/layout/hProcess4#1"/>
    <dgm:cxn modelId="{18A2ACA7-A57C-4B58-8902-6AF3DC4DFE46}" type="presParOf" srcId="{7F9CED37-7E41-477F-B963-0580EF6588F3}" destId="{39DD40F2-DD97-4A37-8338-13373952B80B}" srcOrd="1" destOrd="0" presId="urn:microsoft.com/office/officeart/2005/8/layout/hProcess4#1"/>
    <dgm:cxn modelId="{D4623C1A-D54B-47E2-837E-FDE4F2A81D78}" type="presParOf" srcId="{7F9CED37-7E41-477F-B963-0580EF6588F3}" destId="{21422D21-039B-4DDD-B323-2C9606BFB473}" srcOrd="2" destOrd="0" presId="urn:microsoft.com/office/officeart/2005/8/layout/hProcess4#1"/>
    <dgm:cxn modelId="{CD763687-4A73-46D7-A46D-356C4653B162}" type="presParOf" srcId="{21422D21-039B-4DDD-B323-2C9606BFB473}" destId="{E1398C8B-6028-4C40-9F64-1FC23E24EDD0}" srcOrd="0" destOrd="0" presId="urn:microsoft.com/office/officeart/2005/8/layout/hProcess4#1"/>
    <dgm:cxn modelId="{86E316FC-E08E-485B-BFFA-3E56D1003143}" type="presParOf" srcId="{E1398C8B-6028-4C40-9F64-1FC23E24EDD0}" destId="{5823362D-A7F3-4245-BD1C-8E7945384403}" srcOrd="0" destOrd="0" presId="urn:microsoft.com/office/officeart/2005/8/layout/hProcess4#1"/>
    <dgm:cxn modelId="{DBD53CAA-69CF-44A1-8ED7-AEBE4A647002}" type="presParOf" srcId="{E1398C8B-6028-4C40-9F64-1FC23E24EDD0}" destId="{3165CC0C-4B31-430D-AA56-0576FA8444EE}" srcOrd="1" destOrd="0" presId="urn:microsoft.com/office/officeart/2005/8/layout/hProcess4#1"/>
    <dgm:cxn modelId="{EC2BA793-411F-4B7B-A84D-19F729797CC3}" type="presOf" srcId="{418DC9A5-BC1E-40C4-8CA5-CD5E27D5C429}" destId="{3165CC0C-4B31-430D-AA56-0576FA8444EE}" srcOrd="0" destOrd="0" presId="urn:microsoft.com/office/officeart/2005/8/layout/hProcess4#1"/>
    <dgm:cxn modelId="{D51D17CC-B3BE-4CF7-87BC-32437ECE66B5}" type="presParOf" srcId="{E1398C8B-6028-4C40-9F64-1FC23E24EDD0}" destId="{F7B2C9A3-4FB0-4753-A8ED-72B20322F41D}" srcOrd="2" destOrd="0" presId="urn:microsoft.com/office/officeart/2005/8/layout/hProcess4#1"/>
    <dgm:cxn modelId="{1139540C-3F71-4CBA-BB42-DA85ADCDD4A1}" type="presOf" srcId="{418DC9A5-BC1E-40C4-8CA5-CD5E27D5C429}" destId="{F7B2C9A3-4FB0-4753-A8ED-72B20322F41D}" srcOrd="1" destOrd="0" presId="urn:microsoft.com/office/officeart/2005/8/layout/hProcess4#1"/>
    <dgm:cxn modelId="{5A1F6A2B-501E-44CA-A1D0-BE70B349B6FC}" type="presParOf" srcId="{E1398C8B-6028-4C40-9F64-1FC23E24EDD0}" destId="{63B0E2FA-7FB5-4FC2-BE3A-44F7F98F4C4A}" srcOrd="3" destOrd="0" presId="urn:microsoft.com/office/officeart/2005/8/layout/hProcess4#1"/>
    <dgm:cxn modelId="{87BA089E-B87B-4B9D-B804-1589F223F97A}" type="presOf" srcId="{4C84D5C5-B0D7-4A0B-AA39-D93ACBB38F3D}" destId="{63B0E2FA-7FB5-4FC2-BE3A-44F7F98F4C4A}" srcOrd="0" destOrd="0" presId="urn:microsoft.com/office/officeart/2005/8/layout/hProcess4#1"/>
    <dgm:cxn modelId="{0F19F0BD-4099-4175-B8CD-92B89AD9529B}" type="presParOf" srcId="{E1398C8B-6028-4C40-9F64-1FC23E24EDD0}" destId="{CA052898-840C-4A14-91C8-90D733068E43}" srcOrd="4" destOrd="0" presId="urn:microsoft.com/office/officeart/2005/8/layout/hProcess4#1"/>
    <dgm:cxn modelId="{2A83980C-F9E1-43C6-A853-557D79F82210}" type="presParOf" srcId="{21422D21-039B-4DDD-B323-2C9606BFB473}" destId="{16CCE30D-AC2E-4648-8C36-613C68233AE9}" srcOrd="1" destOrd="0" presId="urn:microsoft.com/office/officeart/2005/8/layout/hProcess4#1"/>
    <dgm:cxn modelId="{94A68A5E-D918-436F-9583-AFC8967ED5DD}" type="presOf" srcId="{FD140EAD-5BA5-4301-989E-29C31ABAA579}" destId="{16CCE30D-AC2E-4648-8C36-613C68233AE9}" srcOrd="0" destOrd="0" presId="urn:microsoft.com/office/officeart/2005/8/layout/hProcess4#1"/>
    <dgm:cxn modelId="{3A813A85-1FA0-4BBA-B1E9-C40C1BB60CB9}" type="presParOf" srcId="{21422D21-039B-4DDD-B323-2C9606BFB473}" destId="{A65CE7EA-B40D-47FB-8CB4-42E072289704}" srcOrd="2" destOrd="0" presId="urn:microsoft.com/office/officeart/2005/8/layout/hProcess4#1"/>
    <dgm:cxn modelId="{5EC6F9DD-6626-4C15-B1CA-558CD461E664}" type="presParOf" srcId="{A65CE7EA-B40D-47FB-8CB4-42E072289704}" destId="{E05F06A5-DEC7-496F-ABBD-12443DF78387}" srcOrd="0" destOrd="0" presId="urn:microsoft.com/office/officeart/2005/8/layout/hProcess4#1"/>
    <dgm:cxn modelId="{001289F5-4F82-43CE-A421-22B2A9F76448}" type="presParOf" srcId="{A65CE7EA-B40D-47FB-8CB4-42E072289704}" destId="{77E66C4C-3D67-4E6E-9687-8DD6DD85FF74}" srcOrd="1" destOrd="0" presId="urn:microsoft.com/office/officeart/2005/8/layout/hProcess4#1"/>
    <dgm:cxn modelId="{4C887112-AD99-4834-82BA-8E25487561BD}" type="presOf" srcId="{6FE4ED03-066E-4B51-BC5E-F94F688252EE}" destId="{77E66C4C-3D67-4E6E-9687-8DD6DD85FF74}" srcOrd="0" destOrd="0" presId="urn:microsoft.com/office/officeart/2005/8/layout/hProcess4#1"/>
    <dgm:cxn modelId="{FC9E6B89-E02E-4EAF-8B4C-980754D47941}" type="presParOf" srcId="{A65CE7EA-B40D-47FB-8CB4-42E072289704}" destId="{2D567C97-1F54-4496-86E6-8BEFE472F6C9}" srcOrd="2" destOrd="0" presId="urn:microsoft.com/office/officeart/2005/8/layout/hProcess4#1"/>
    <dgm:cxn modelId="{3047A6E8-55D4-4132-9F22-4842149B461C}" type="presOf" srcId="{6FE4ED03-066E-4B51-BC5E-F94F688252EE}" destId="{2D567C97-1F54-4496-86E6-8BEFE472F6C9}" srcOrd="1" destOrd="0" presId="urn:microsoft.com/office/officeart/2005/8/layout/hProcess4#1"/>
    <dgm:cxn modelId="{1D7B641F-D8BB-4A25-80F3-1A3A0FA73A38}" type="presParOf" srcId="{A65CE7EA-B40D-47FB-8CB4-42E072289704}" destId="{CBC40681-2B29-4995-95F0-5C7F388C4B22}" srcOrd="3" destOrd="0" presId="urn:microsoft.com/office/officeart/2005/8/layout/hProcess4#1"/>
    <dgm:cxn modelId="{DE160B01-B1B0-4EA2-B046-9FD18E05A5DE}" type="presOf" srcId="{6043DAE4-4EC7-4334-B2A8-55D17F72C11F}" destId="{CBC40681-2B29-4995-95F0-5C7F388C4B22}" srcOrd="0" destOrd="0" presId="urn:microsoft.com/office/officeart/2005/8/layout/hProcess4#1"/>
    <dgm:cxn modelId="{09C82ACE-556E-42B7-A9AE-677E843D3248}" type="presParOf" srcId="{A65CE7EA-B40D-47FB-8CB4-42E072289704}" destId="{371C6444-0E06-4674-AF26-007B27A8FFB1}" srcOrd="4" destOrd="0" presId="urn:microsoft.com/office/officeart/2005/8/layout/hProcess4#1"/>
    <dgm:cxn modelId="{B73BE5B7-CF85-4752-9DB4-B3192ADD9B19}" type="presParOf" srcId="{21422D21-039B-4DDD-B323-2C9606BFB473}" destId="{3690C426-F536-4792-9512-F3275B00D987}" srcOrd="3" destOrd="0" presId="urn:microsoft.com/office/officeart/2005/8/layout/hProcess4#1"/>
    <dgm:cxn modelId="{B05D7FC6-BAE3-4BF9-971D-575BAF5A207E}" type="presOf" srcId="{4C41144C-E7FE-4925-8C9B-C01900A5347B}" destId="{3690C426-F536-4792-9512-F3275B00D987}" srcOrd="0" destOrd="0" presId="urn:microsoft.com/office/officeart/2005/8/layout/hProcess4#1"/>
    <dgm:cxn modelId="{E989B472-5E5A-464F-87B5-D5A6DDA49913}" type="presParOf" srcId="{21422D21-039B-4DDD-B323-2C9606BFB473}" destId="{389ED399-3BB6-4F66-9874-5A2371EB530F}" srcOrd="4" destOrd="0" presId="urn:microsoft.com/office/officeart/2005/8/layout/hProcess4#1"/>
    <dgm:cxn modelId="{D987081A-9A27-4CEA-9AA3-743EEA2D0C67}" type="presParOf" srcId="{389ED399-3BB6-4F66-9874-5A2371EB530F}" destId="{86E4A5D4-8085-4CAF-88FF-C14E20985AB6}" srcOrd="0" destOrd="0" presId="urn:microsoft.com/office/officeart/2005/8/layout/hProcess4#1"/>
    <dgm:cxn modelId="{BF2C07E1-9BC2-4F34-AEC4-832A66B083EB}" type="presParOf" srcId="{389ED399-3BB6-4F66-9874-5A2371EB530F}" destId="{1B8068F0-684C-45D3-915F-26C7A9EBF375}" srcOrd="1" destOrd="0" presId="urn:microsoft.com/office/officeart/2005/8/layout/hProcess4#1"/>
    <dgm:cxn modelId="{8BBCABC3-2AA9-48B0-AFE9-25AC62FFEB25}" type="presOf" srcId="{A3F1FDFD-ED3A-4FB0-B0AE-F44ADD3F9CF6}" destId="{1B8068F0-684C-45D3-915F-26C7A9EBF375}" srcOrd="0" destOrd="0" presId="urn:microsoft.com/office/officeart/2005/8/layout/hProcess4#1"/>
    <dgm:cxn modelId="{212724AD-85A9-4670-9F4F-0A69A14D4D71}" type="presParOf" srcId="{389ED399-3BB6-4F66-9874-5A2371EB530F}" destId="{8A13321B-B35E-47FE-AE8E-205FB8E08A48}" srcOrd="2" destOrd="0" presId="urn:microsoft.com/office/officeart/2005/8/layout/hProcess4#1"/>
    <dgm:cxn modelId="{77B9F0FA-F1D6-43CF-853F-1B6D115EAE1D}" type="presOf" srcId="{A3F1FDFD-ED3A-4FB0-B0AE-F44ADD3F9CF6}" destId="{8A13321B-B35E-47FE-AE8E-205FB8E08A48}" srcOrd="1" destOrd="0" presId="urn:microsoft.com/office/officeart/2005/8/layout/hProcess4#1"/>
    <dgm:cxn modelId="{B14C8FB4-DB60-465D-B48B-D44CEAD9E18D}" type="presParOf" srcId="{389ED399-3BB6-4F66-9874-5A2371EB530F}" destId="{98CED03F-AE45-432D-B8AA-194CC879103A}" srcOrd="3" destOrd="0" presId="urn:microsoft.com/office/officeart/2005/8/layout/hProcess4#1"/>
    <dgm:cxn modelId="{7D788EF7-A470-4FA4-9749-675485DD3143}" type="presOf" srcId="{288E3866-A31F-4408-BA3C-9AA85693416E}" destId="{98CED03F-AE45-432D-B8AA-194CC879103A}" srcOrd="0" destOrd="0" presId="urn:microsoft.com/office/officeart/2005/8/layout/hProcess4#1"/>
    <dgm:cxn modelId="{B55E06A6-6950-4D0B-8A61-AC4A21D9A07C}" type="presParOf" srcId="{389ED399-3BB6-4F66-9874-5A2371EB530F}" destId="{2F236BB1-5EB4-4360-BC6D-55FDEB8CE785}" srcOrd="4" destOrd="0" presId="urn:microsoft.com/office/officeart/2005/8/layout/hProcess4#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0" name=""/>
      <dsp:cNvGrpSpPr/>
    </dsp:nvGrpSpPr>
    <dsp:grpSpPr/>
    <dsp:sp modelId="{3165CC0C-4B31-430D-AA56-0576FA8444EE}">
      <dsp:nvSpPr>
        <dsp:cNvPr id="0" name=""/>
        <dsp:cNvSpPr/>
      </dsp:nvSpPr>
      <dsp:spPr>
        <a:xfrm>
          <a:off x="2203" y="998279"/>
          <a:ext cx="3593837" cy="2099418"/>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0" tIns="360000" rIns="360000" bIns="123825" numCol="1" spcCol="1270" anchor="t" anchorCtr="0">
          <a:noAutofit/>
        </a:bodyPr>
        <a:lstStyle/>
        <a:p>
          <a:pPr marL="114300" lvl="1" indent="-114300" algn="l" defTabSz="622300">
            <a:lnSpc>
              <a:spcPts val="2000"/>
            </a:lnSpc>
            <a:spcBef>
              <a:spcPct val="0"/>
            </a:spcBef>
            <a:spcAft>
              <a:spcPct val="15000"/>
            </a:spcAft>
            <a:buChar char="•"/>
          </a:pPr>
          <a:endParaRPr lang="zh-CN" altLang="en-US" sz="1400" kern="1200">
            <a:ea typeface="微软雅黑" panose="020b0503020204020204" pitchFamily="34" charset="-122"/>
          </a:endParaRPr>
        </a:p>
      </dsp:txBody>
      <dsp:txXfrm>
        <a:off x="50516" y="1046592"/>
        <a:ext cx="3497211" cy="1552916"/>
      </dsp:txXfrm>
    </dsp:sp>
    <dsp:sp modelId="{16CCE30D-AC2E-4648-8C36-613C68233AE9}">
      <dsp:nvSpPr>
        <dsp:cNvPr id="0" name=""/>
        <dsp:cNvSpPr/>
      </dsp:nvSpPr>
      <dsp:spPr>
        <a:xfrm>
          <a:off x="1666675" y="511430"/>
          <a:ext cx="4022581" cy="4022581"/>
        </a:xfrm>
        <a:prstGeom prst="leftCircularArrow">
          <a:avLst>
            <a:gd name="adj1" fmla="val 2415"/>
            <a:gd name="adj2" fmla="val 292117"/>
            <a:gd name="adj3" fmla="val 1702442"/>
            <a:gd name="adj4" fmla="val 8659304"/>
            <a:gd name="adj5" fmla="val 2818"/>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a:lstStyle/>
        <a:p/>
      </dsp:txBody>
    </dsp:sp>
    <dsp:sp modelId="{63B0E2FA-7FB5-4FC2-BE3A-44F7F98F4C4A}">
      <dsp:nvSpPr>
        <dsp:cNvPr id="0" name=""/>
        <dsp:cNvSpPr/>
      </dsp:nvSpPr>
      <dsp:spPr>
        <a:xfrm>
          <a:off x="756380" y="2667380"/>
          <a:ext cx="2746591" cy="967011"/>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endParaRPr lang="zh-CN" altLang="en-US" sz="2000" b="0" kern="1200">
            <a:ea typeface="微软雅黑" panose="020b0503020204020204" pitchFamily="34" charset="-122"/>
          </a:endParaRPr>
        </a:p>
      </dsp:txBody>
      <dsp:txXfrm>
        <a:off x="803586" y="2714586"/>
        <a:ext cx="2652179" cy="872599"/>
      </dsp:txXfrm>
    </dsp:sp>
    <dsp:sp modelId="{77E66C4C-3D67-4E6E-9687-8DD6DD85FF74}">
      <dsp:nvSpPr>
        <dsp:cNvPr id="0" name=""/>
        <dsp:cNvSpPr/>
      </dsp:nvSpPr>
      <dsp:spPr>
        <a:xfrm>
          <a:off x="4058654" y="1061454"/>
          <a:ext cx="3593837" cy="2099418"/>
        </a:xfrm>
        <a:prstGeom prst="roundRect">
          <a:avLst>
            <a:gd name="adj" fmla="val 10000"/>
          </a:avLst>
        </a:prstGeom>
        <a:no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0" tIns="360000" rIns="360000" bIns="123825" numCol="1" spcCol="1270" anchor="t" anchorCtr="0">
          <a:noAutofit/>
        </a:bodyPr>
        <a:lstStyle/>
        <a:p>
          <a:pPr marL="114300" lvl="1" indent="-114300" algn="l" defTabSz="622300">
            <a:lnSpc>
              <a:spcPts val="2000"/>
            </a:lnSpc>
            <a:spcBef>
              <a:spcPct val="0"/>
            </a:spcBef>
            <a:spcAft>
              <a:spcPct val="15000"/>
            </a:spcAft>
            <a:buChar char="•"/>
          </a:pPr>
          <a:endParaRPr lang="zh-CN" altLang="en-US" sz="1400" kern="1200">
            <a:ea typeface="微软雅黑" panose="020b0503020204020204" pitchFamily="34" charset="-122"/>
          </a:endParaRPr>
        </a:p>
      </dsp:txBody>
      <dsp:txXfrm>
        <a:off x="4106967" y="1559642"/>
        <a:ext cx="3497211" cy="1552916"/>
      </dsp:txXfrm>
    </dsp:sp>
    <dsp:sp modelId="{3690C426-F536-4792-9512-F3275B00D987}">
      <dsp:nvSpPr>
        <dsp:cNvPr id="0" name=""/>
        <dsp:cNvSpPr/>
      </dsp:nvSpPr>
      <dsp:spPr>
        <a:xfrm>
          <a:off x="5760675" y="-283254"/>
          <a:ext cx="4260331" cy="4260331"/>
        </a:xfrm>
        <a:prstGeom prst="circularArrow">
          <a:avLst>
            <a:gd name="adj1" fmla="val 2280"/>
            <a:gd name="adj2" fmla="val 274959"/>
            <a:gd name="adj3" fmla="val 19733753"/>
            <a:gd name="adj4" fmla="val 12759733"/>
            <a:gd name="adj5" fmla="val 266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a:lstStyle/>
        <a:p/>
      </dsp:txBody>
    </dsp:sp>
    <dsp:sp modelId="{CBC40681-2B29-4995-95F0-5C7F388C4B22}">
      <dsp:nvSpPr>
        <dsp:cNvPr id="0" name=""/>
        <dsp:cNvSpPr/>
      </dsp:nvSpPr>
      <dsp:spPr>
        <a:xfrm>
          <a:off x="4878245" y="754090"/>
          <a:ext cx="2615762" cy="641147"/>
        </a:xfrm>
        <a:prstGeom prst="round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altLang="zh-CN" sz="2800" b="0" kern="1200">
              <a:latin typeface="Times New Roman" pitchFamily="18" charset="0"/>
              <a:ea typeface="微软雅黑" panose="020b0503020204020204" pitchFamily="34" charset="-122"/>
              <a:cs typeface="Times New Roman" panose="02020603050405020304" pitchFamily="18" charset="0"/>
            </a:rPr>
            <a:t>key information</a:t>
          </a:r>
          <a:endParaRPr lang="zh-CN" altLang="en-US" sz="2800" b="0" kern="1200">
            <a:latin typeface="Times New Roman" pitchFamily="18" charset="0"/>
            <a:ea typeface="微软雅黑" panose="020b0503020204020204" pitchFamily="34" charset="-122"/>
            <a:cs typeface="Times New Roman" panose="02020603050405020304" pitchFamily="18" charset="0"/>
          </a:endParaRPr>
        </a:p>
      </dsp:txBody>
      <dsp:txXfrm>
        <a:off x="4909543" y="785388"/>
        <a:ext cx="2553165" cy="578551"/>
      </dsp:txXfrm>
    </dsp:sp>
    <dsp:sp modelId="{1B8068F0-684C-45D3-915F-26C7A9EBF375}">
      <dsp:nvSpPr>
        <dsp:cNvPr id="0" name=""/>
        <dsp:cNvSpPr/>
      </dsp:nvSpPr>
      <dsp:spPr>
        <a:xfrm>
          <a:off x="8115105" y="1064765"/>
          <a:ext cx="3593837" cy="2099418"/>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0" tIns="360000" rIns="360000" bIns="123825" numCol="1" spcCol="1270" anchor="t" anchorCtr="0">
          <a:noAutofit/>
        </a:bodyPr>
        <a:lstStyle/>
        <a:p>
          <a:pPr marL="114300" lvl="1" indent="-114300" algn="l" defTabSz="622300">
            <a:lnSpc>
              <a:spcPts val="2000"/>
            </a:lnSpc>
            <a:spcBef>
              <a:spcPct val="0"/>
            </a:spcBef>
            <a:spcAft>
              <a:spcPct val="15000"/>
            </a:spcAft>
            <a:buChar char="•"/>
          </a:pPr>
          <a:endParaRPr lang="zh-CN" altLang="en-US" sz="1400" kern="1200">
            <a:ea typeface="微软雅黑" panose="020b0503020204020204" pitchFamily="34" charset="-122"/>
          </a:endParaRPr>
        </a:p>
      </dsp:txBody>
      <dsp:txXfrm>
        <a:off x="8163418" y="1113078"/>
        <a:ext cx="3497211" cy="1552916"/>
      </dsp:txXfrm>
    </dsp:sp>
    <dsp:sp modelId="{98CED03F-AE45-432D-B8AA-194CC879103A}">
      <dsp:nvSpPr>
        <dsp:cNvPr id="0" name=""/>
        <dsp:cNvSpPr/>
      </dsp:nvSpPr>
      <dsp:spPr>
        <a:xfrm>
          <a:off x="9104178" y="2816595"/>
          <a:ext cx="2276800" cy="641147"/>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endParaRPr lang="zh-CN" altLang="en-US" sz="2000" b="0" kern="1200">
            <a:ea typeface="微软雅黑" panose="020b0503020204020204" pitchFamily="34" charset="-122"/>
          </a:endParaRPr>
        </a:p>
      </dsp:txBody>
      <dsp:txXfrm>
        <a:off x="9135476" y="2847893"/>
        <a:ext cx="2214204" cy="578551"/>
      </dsp:txXfrm>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r:blip="">
        <dgm:adjLst/>
      </dgm:shape>
      <dgm:presOf/>
      <dgm:constrLst/>
      <dgm:ruleLst/>
    </dgm:layoutNode>
    <dgm:layoutNode name="bSp">
      <dgm:alg type="sp"/>
      <dgm:shape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type="rect" r:blip="" hideGeom="1">
              <dgm:adjLst/>
            </dgm:shape>
            <dgm:presOf/>
            <dgm:constrLst/>
            <dgm:ruleLst/>
          </dgm:layoutNode>
          <dgm:layoutNode name="childNode1" styleLbl="bgAcc1">
            <dgm:varLst>
              <dgm:bulletEnabled val="1"/>
            </dgm:varLst>
            <dgm:alg type="sp"/>
            <dgm:shape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dgm:ruleLst>
          </dgm:layoutNode>
          <dgm:layoutNode name="parentNode1" styleLbl="node1">
            <dgm:varLst>
              <dgm:chMax val="1"/>
              <dgm:bulletEnabled val="1"/>
            </dgm:varLst>
            <dgm:alg type="tx"/>
            <dgm:shape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dgm:ruleLst>
          </dgm:layoutNode>
          <dgm:layoutNode name="connSite1" moveWith="childNode1">
            <dgm:alg type="sp"/>
            <dgm:shape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type="rect" r:blip="" hideGeom="1">
                <dgm:adjLst/>
              </dgm:shape>
              <dgm:presOf/>
              <dgm:constrLst/>
              <dgm:ruleLst/>
            </dgm:layoutNode>
            <dgm:layoutNode name="childNode2" styleLbl="bgAcc1">
              <dgm:varLst>
                <dgm:bulletEnabled val="1"/>
              </dgm:varLst>
              <dgm:alg type="sp"/>
              <dgm:shape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dgm:ruleLst>
            </dgm:layoutNode>
            <dgm:layoutNode name="parentNode2" styleLbl="node1">
              <dgm:varLst>
                <dgm:chMax val="0"/>
                <dgm:bulletEnabled val="1"/>
              </dgm:varLst>
              <dgm:alg type="tx"/>
              <dgm:shape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dgm:ruleLst>
            </dgm:layoutNode>
            <dgm:layoutNode name="connSite2" moveWith="childNode2">
              <dgm:alg type="sp"/>
              <dgm:shape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a="http://schemas.openxmlformats.org/drawingml/2006/main" xmlns:dgm="http://schemas.openxmlformats.org/drawingml/2006/diagram"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D86B4FD-545B-4AED-BAB7-1C296DD9792C}" type="datetimeFigureOut">
              <a:rPr lang="zh-CN" altLang="en-US" smtClean="0"/>
              <a:t>2020/11/5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67E469-9D1A-4175-A81B-BD013A4778E6}" type="slidenum">
              <a:rPr lang="zh-CN" altLang="en-US" smtClean="0"/>
              <a:t>‹#›</a:t>
            </a:fld>
            <a:endParaRPr lang="zh-CN" altLang="en-US"/>
          </a:p>
        </p:txBody>
      </p:sp>
    </p:spTree>
    <p:extLst>
      <p:ext uri="{BB962C8B-B14F-4D97-AF65-F5344CB8AC3E}">
        <p14:creationId xmlns:p14="http://schemas.microsoft.com/office/powerpoint/2010/main" val="287483215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86B4FD-545B-4AED-BAB7-1C296DD9792C}" type="datetimeFigureOut">
              <a:rPr lang="zh-CN" altLang="en-US" smtClean="0"/>
              <a:t>2020/11/5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67E469-9D1A-4175-A81B-BD013A4778E6}" type="slidenum">
              <a:rPr lang="zh-CN" altLang="en-US" smtClean="0"/>
              <a:t>‹#›</a:t>
            </a:fld>
            <a:endParaRPr lang="zh-CN" altLang="en-US"/>
          </a:p>
        </p:txBody>
      </p:sp>
    </p:spTree>
    <p:extLst>
      <p:ext uri="{BB962C8B-B14F-4D97-AF65-F5344CB8AC3E}">
        <p14:creationId xmlns:p14="http://schemas.microsoft.com/office/powerpoint/2010/main" val="107990979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86B4FD-545B-4AED-BAB7-1C296DD9792C}" type="datetimeFigureOut">
              <a:rPr lang="zh-CN" altLang="en-US" smtClean="0"/>
              <a:t>2020/11/5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67E469-9D1A-4175-A81B-BD013A4778E6}" type="slidenum">
              <a:rPr lang="zh-CN" altLang="en-US" smtClean="0"/>
              <a:t>‹#›</a:t>
            </a:fld>
            <a:endParaRPr lang="zh-CN" altLang="en-US"/>
          </a:p>
        </p:txBody>
      </p:sp>
    </p:spTree>
    <p:extLst>
      <p:ext uri="{BB962C8B-B14F-4D97-AF65-F5344CB8AC3E}">
        <p14:creationId xmlns:p14="http://schemas.microsoft.com/office/powerpoint/2010/main" val="22903676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86B4FD-545B-4AED-BAB7-1C296DD9792C}" type="datetimeFigureOut">
              <a:rPr lang="zh-CN" altLang="en-US" smtClean="0"/>
              <a:t>2020/11/5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67E469-9D1A-4175-A81B-BD013A4778E6}" type="slidenum">
              <a:rPr lang="zh-CN" altLang="en-US" smtClean="0"/>
              <a:t>‹#›</a:t>
            </a:fld>
            <a:endParaRPr lang="zh-CN" altLang="en-US"/>
          </a:p>
        </p:txBody>
      </p:sp>
    </p:spTree>
    <p:extLst>
      <p:ext uri="{BB962C8B-B14F-4D97-AF65-F5344CB8AC3E}">
        <p14:creationId xmlns:p14="http://schemas.microsoft.com/office/powerpoint/2010/main" val="99160030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D86B4FD-545B-4AED-BAB7-1C296DD9792C}" type="datetimeFigureOut">
              <a:rPr lang="zh-CN" altLang="en-US" smtClean="0"/>
              <a:t>2020/11/5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67E469-9D1A-4175-A81B-BD013A4778E6}" type="slidenum">
              <a:rPr lang="zh-CN" altLang="en-US" smtClean="0"/>
              <a:t>‹#›</a:t>
            </a:fld>
            <a:endParaRPr lang="zh-CN" altLang="en-US"/>
          </a:p>
        </p:txBody>
      </p:sp>
    </p:spTree>
    <p:extLst>
      <p:ext uri="{BB962C8B-B14F-4D97-AF65-F5344CB8AC3E}">
        <p14:creationId xmlns:p14="http://schemas.microsoft.com/office/powerpoint/2010/main" val="166544399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D86B4FD-545B-4AED-BAB7-1C296DD9792C}" type="datetimeFigureOut">
              <a:rPr lang="zh-CN" altLang="en-US" smtClean="0"/>
              <a:t>2020/11/5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67E469-9D1A-4175-A81B-BD013A4778E6}" type="slidenum">
              <a:rPr lang="zh-CN" altLang="en-US" smtClean="0"/>
              <a:t>‹#›</a:t>
            </a:fld>
            <a:endParaRPr lang="zh-CN" altLang="en-US"/>
          </a:p>
        </p:txBody>
      </p:sp>
    </p:spTree>
    <p:extLst>
      <p:ext uri="{BB962C8B-B14F-4D97-AF65-F5344CB8AC3E}">
        <p14:creationId xmlns:p14="http://schemas.microsoft.com/office/powerpoint/2010/main" val="397714594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86B4FD-545B-4AED-BAB7-1C296DD9792C}" type="datetimeFigureOut">
              <a:rPr lang="zh-CN" altLang="en-US" smtClean="0"/>
              <a:t>2020/11/5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A67E469-9D1A-4175-A81B-BD013A4778E6}" type="slidenum">
              <a:rPr lang="zh-CN" altLang="en-US" smtClean="0"/>
              <a:t>‹#›</a:t>
            </a:fld>
            <a:endParaRPr lang="zh-CN" altLang="en-US"/>
          </a:p>
        </p:txBody>
      </p:sp>
    </p:spTree>
    <p:extLst>
      <p:ext uri="{BB962C8B-B14F-4D97-AF65-F5344CB8AC3E}">
        <p14:creationId xmlns:p14="http://schemas.microsoft.com/office/powerpoint/2010/main" val="236366136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D86B4FD-545B-4AED-BAB7-1C296DD9792C}" type="datetimeFigureOut">
              <a:rPr lang="zh-CN" altLang="en-US" smtClean="0"/>
              <a:t>2020/11/5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67E469-9D1A-4175-A81B-BD013A4778E6}" type="slidenum">
              <a:rPr lang="zh-CN" altLang="en-US" smtClean="0"/>
              <a:t>‹#›</a:t>
            </a:fld>
            <a:endParaRPr lang="zh-CN" altLang="en-US"/>
          </a:p>
        </p:txBody>
      </p:sp>
    </p:spTree>
    <p:extLst>
      <p:ext uri="{BB962C8B-B14F-4D97-AF65-F5344CB8AC3E}">
        <p14:creationId xmlns:p14="http://schemas.microsoft.com/office/powerpoint/2010/main" val="8504709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FD86B4FD-545B-4AED-BAB7-1C296DD9792C}" type="datetimeFigureOut">
              <a:rPr lang="zh-CN" altLang="en-US" smtClean="0"/>
              <a:t>2020/11/5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A67E469-9D1A-4175-A81B-BD013A4778E6}" type="slidenum">
              <a:rPr lang="zh-CN" altLang="en-US" smtClean="0"/>
              <a:t>‹#›</a:t>
            </a:fld>
            <a:endParaRPr lang="zh-CN" altLang="en-US"/>
          </a:p>
        </p:txBody>
      </p:sp>
    </p:spTree>
    <p:extLst>
      <p:ext uri="{BB962C8B-B14F-4D97-AF65-F5344CB8AC3E}">
        <p14:creationId xmlns:p14="http://schemas.microsoft.com/office/powerpoint/2010/main" val="335149518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D86B4FD-545B-4AED-BAB7-1C296DD9792C}" type="datetimeFigureOut">
              <a:rPr lang="zh-CN" altLang="en-US" smtClean="0"/>
              <a:t>2020/11/5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67E469-9D1A-4175-A81B-BD013A4778E6}" type="slidenum">
              <a:rPr lang="zh-CN" altLang="en-US" smtClean="0"/>
              <a:t>‹#›</a:t>
            </a:fld>
            <a:endParaRPr lang="zh-CN" altLang="en-US"/>
          </a:p>
        </p:txBody>
      </p:sp>
    </p:spTree>
    <p:extLst>
      <p:ext uri="{BB962C8B-B14F-4D97-AF65-F5344CB8AC3E}">
        <p14:creationId xmlns:p14="http://schemas.microsoft.com/office/powerpoint/2010/main" val="172505032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D86B4FD-545B-4AED-BAB7-1C296DD9792C}" type="datetimeFigureOut">
              <a:rPr lang="zh-CN" altLang="en-US" smtClean="0"/>
              <a:t>2020/11/5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67E469-9D1A-4175-A81B-BD013A4778E6}" type="slidenum">
              <a:rPr lang="zh-CN" altLang="en-US" smtClean="0"/>
              <a:t>‹#›</a:t>
            </a:fld>
            <a:endParaRPr lang="zh-CN" altLang="en-US"/>
          </a:p>
        </p:txBody>
      </p:sp>
    </p:spTree>
    <p:extLst>
      <p:ext uri="{BB962C8B-B14F-4D97-AF65-F5344CB8AC3E}">
        <p14:creationId xmlns:p14="http://schemas.microsoft.com/office/powerpoint/2010/main" val="1940434816"/>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6B4FD-545B-4AED-BAB7-1C296DD9792C}" type="datetimeFigureOut">
              <a:rPr lang="zh-CN" altLang="en-US" smtClean="0"/>
              <a:t>2020/11/5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7E469-9D1A-4175-A81B-BD013A4778E6}" type="slidenum">
              <a:rPr lang="zh-CN" altLang="en-US" smtClean="0"/>
              <a:t>‹#›</a:t>
            </a:fld>
            <a:endParaRPr lang="zh-CN" altLang="en-US"/>
          </a:p>
        </p:txBody>
      </p:sp>
    </p:spTree>
    <p:extLst>
      <p:ext uri="{BB962C8B-B14F-4D97-AF65-F5344CB8AC3E}">
        <p14:creationId xmlns:p14="http://schemas.microsoft.com/office/powerpoint/2010/main" val="3791814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jpeg" /><Relationship Id="rId3" Type="http://schemas.openxmlformats.org/officeDocument/2006/relationships/image" Target="../media/image5.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20.xml" TargetMode="In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 Id="rId3" Type="http://schemas.microsoft.com/office/2007/relationships/hdphoto" Target="../media/hdphoto1.wdp" /><Relationship Id="rId4" Type="http://schemas.openxmlformats.org/officeDocument/2006/relationships/image" Target="../media/image3.png" /><Relationship Id="rId5" Type="http://schemas.microsoft.com/office/2007/relationships/hdphoto" Target="../media/hdphoto2.wdp"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 Id="rId3" Type="http://schemas.microsoft.com/office/2007/relationships/hdphoto" Target="../media/hdphoto1.wdp" /><Relationship Id="rId4" Type="http://schemas.openxmlformats.org/officeDocument/2006/relationships/image" Target="../media/image3.png" /><Relationship Id="rId5" Type="http://schemas.microsoft.com/office/2007/relationships/hdphoto" Target="../media/hdphoto2.wdp"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image" Target="../media/image2.png" /><Relationship Id="rId4" Type="http://schemas.microsoft.com/office/2007/relationships/hdphoto" Target="../media/hdphoto1.wdp" /><Relationship Id="rId5" Type="http://schemas.openxmlformats.org/officeDocument/2006/relationships/image" Target="../media/image7.png" /><Relationship Id="rId6" Type="http://schemas.microsoft.com/office/2007/relationships/hdphoto" Target="../media/hdphoto3.wdp" /><Relationship Id="rId7" Type="http://schemas.openxmlformats.org/officeDocument/2006/relationships/image" Target="../media/image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 Id="rId3" Type="http://schemas.microsoft.com/office/2007/relationships/hdphoto" Target="../media/hdphoto1.wdp" /><Relationship Id="rId4" Type="http://schemas.openxmlformats.org/officeDocument/2006/relationships/image" Target="../media/image3.png" /><Relationship Id="rId5" Type="http://schemas.microsoft.com/office/2007/relationships/hdphoto" Target="../media/hdphoto2.wdp"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microsoft.com/office/2007/relationships/diagramDrawing" Target="../diagrams/drawing1.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rad="127000">
              <a:schemeClr val="accent1">
                <a:lumMod val="60000"/>
                <a:lumOff val="40000"/>
                <a:alpha val="0"/>
              </a:schemeClr>
            </a:glow>
            <a:reflection stA="0" endPos="65000" dist="863600" dir="5400000" sy="-100000" algn="bl" rotWithShape="0"/>
          </a:effectLst>
        </p:spPr>
      </p:pic>
      <p:sp>
        <p:nvSpPr>
          <p:cNvPr id="2" name="标题 1"/>
          <p:cNvSpPr>
            <a:spLocks noGrp="1"/>
          </p:cNvSpPr>
          <p:nvPr>
            <p:ph type="ctrTitle"/>
          </p:nvPr>
        </p:nvSpPr>
        <p:spPr>
          <a:xfrm>
            <a:off x="1524000" y="1345473"/>
            <a:ext cx="9144000" cy="1615849"/>
          </a:xfrm>
        </p:spPr>
        <p:txBody>
          <a:bodyPr/>
          <a:lstStyle/>
          <a:p>
            <a:r>
              <a:rPr lang="en-US" altLang="zh-CN" b="1">
                <a:solidFill>
                  <a:srgbClr val="FFFF00"/>
                </a:solidFill>
                <a:latin typeface="Times New Roman" pitchFamily="18" charset="0"/>
                <a:cs typeface="Times New Roman" panose="02020603050405020304" pitchFamily="18" charset="0"/>
              </a:rPr>
              <a:t>How to continue a story?</a:t>
            </a:r>
            <a:endParaRPr lang="zh-CN" altLang="en-US" b="1">
              <a:solidFill>
                <a:srgbClr val="FFFF00"/>
              </a:solidFill>
              <a:latin typeface="Times New Roman" pitchFamily="18" charset="0"/>
              <a:cs typeface="Times New Roman" panose="02020603050405020304" pitchFamily="18" charset="0"/>
            </a:endParaRPr>
          </a:p>
        </p:txBody>
      </p:sp>
      <p:sp>
        <p:nvSpPr>
          <p:cNvPr id="6" name="副标题 5">
            <a:extLst>
              <a:ext uri="{FF2B5EF4-FFF2-40B4-BE49-F238E27FC236}">
                <a16:creationId xmlns:a16="http://schemas.microsoft.com/office/drawing/2014/main" id="{246B3E11-9C8A-4FE9-9A7E-718F5596D2D6}"/>
              </a:ext>
            </a:extLst>
          </p:cNvPr>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1305149672"/>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6" name="矩形 15"/>
          <p:cNvSpPr/>
          <p:nvPr/>
        </p:nvSpPr>
        <p:spPr>
          <a:xfrm>
            <a:off x="950121" y="5205046"/>
            <a:ext cx="1750876" cy="649688"/>
          </a:xfrm>
          <a:prstGeom prst="rect">
            <a:avLst/>
          </a:prstGeom>
        </p:spPr>
        <p:txBody>
          <a:bodyPr wrap="square">
            <a:spAutoFit/>
          </a:bodyPr>
          <a:lstStyle/>
          <a:p>
            <a:pPr algn="ctr">
              <a:lnSpc>
                <a:spcPct val="130000"/>
              </a:lnSpc>
            </a:pPr>
            <a:r>
              <a:rPr lang="en-US" altLang="zh-CN" sz="2800">
                <a:solidFill>
                  <a:prstClr val="white"/>
                </a:solidFill>
                <a:latin typeface="Times New Roman" pitchFamily="18" charset="0"/>
                <a:ea typeface="微软雅黑" panose="020b0503020204020204" pitchFamily="34" charset="-122"/>
                <a:cs typeface="Times New Roman" panose="02020603050405020304" pitchFamily="18" charset="0"/>
                <a:sym typeface="+mn-lt"/>
              </a:rPr>
              <a:t>Result ?</a:t>
            </a:r>
            <a:endParaRPr lang="zh-CN" altLang="en-US" sz="2800">
              <a:solidFill>
                <a:prstClr val="white"/>
              </a:solidFill>
              <a:latin typeface="Times New Roman" pitchFamily="18" charset="0"/>
              <a:ea typeface="微软雅黑" panose="020b0503020204020204" pitchFamily="34" charset="-122"/>
              <a:cs typeface="Times New Roman" panose="02020603050405020304" pitchFamily="18" charset="0"/>
              <a:sym typeface="+mn-lt"/>
            </a:endParaRPr>
          </a:p>
        </p:txBody>
      </p:sp>
      <p:sp>
        <p:nvSpPr>
          <p:cNvPr id="17" name="矩形 16"/>
          <p:cNvSpPr/>
          <p:nvPr/>
        </p:nvSpPr>
        <p:spPr>
          <a:xfrm>
            <a:off x="286412" y="643930"/>
            <a:ext cx="11521439" cy="707886"/>
          </a:xfrm>
          <a:prstGeom prst="rect">
            <a:avLst/>
          </a:prstGeom>
          <a:ln w="28575">
            <a:solidFill>
              <a:srgbClr val="0070C0"/>
            </a:solidFill>
          </a:ln>
        </p:spPr>
        <p:txBody>
          <a:bodyPr wrap="square">
            <a:spAutoFit/>
          </a:bodyPr>
          <a:lstStyle/>
          <a:p>
            <a:pPr algn="just"/>
            <a:r>
              <a:rPr lang="en-US" altLang="zh-CN" sz="2800" i="1" kern="100">
                <a:latin typeface="Times New Roman" pitchFamily="18" charset="0"/>
                <a:cs typeface="Times New Roman" panose="02020603050405020304" pitchFamily="18" charset="0"/>
              </a:rPr>
              <a:t> Paragraph 1:A few minutes later, </a:t>
            </a:r>
            <a:r>
              <a:rPr lang="en-US" altLang="zh-CN" sz="4000" i="1" kern="100">
                <a:latin typeface="Times New Roman" pitchFamily="18" charset="0"/>
                <a:cs typeface="Times New Roman" panose="02020603050405020304" pitchFamily="18" charset="0"/>
              </a:rPr>
              <a:t>the bear headed back </a:t>
            </a:r>
            <a:r>
              <a:rPr lang="en-US" altLang="zh-CN" sz="2800" i="1" kern="100">
                <a:latin typeface="Times New Roman" pitchFamily="18" charset="0"/>
                <a:cs typeface="Times New Roman" panose="02020603050405020304" pitchFamily="18" charset="0"/>
              </a:rPr>
              <a:t>to our camp...</a:t>
            </a:r>
            <a:endParaRPr lang="zh-CN" altLang="en-US" sz="2800" i="1" kern="100">
              <a:latin typeface="Times New Roman" pitchFamily="18" charset="0"/>
              <a:cs typeface="Times New Roman" panose="02020603050405020304" pitchFamily="18" charset="0"/>
            </a:endParaRPr>
          </a:p>
        </p:txBody>
      </p:sp>
      <p:sp>
        <p:nvSpPr>
          <p:cNvPr id="20" name="PA-矩形 62">
            <a:extLst>
              <a:ext uri="{FF2B5EF4-FFF2-40B4-BE49-F238E27FC236}">
                <a16:creationId xmlns:a16="http://schemas.microsoft.com/office/drawing/2014/main" id="{D3674877-9745-42F2-BA3B-F06FF6979237}"/>
              </a:ext>
            </a:extLst>
          </p:cNvPr>
          <p:cNvSpPr/>
          <p:nvPr/>
        </p:nvSpPr>
        <p:spPr>
          <a:xfrm>
            <a:off x="0" y="6275212"/>
            <a:ext cx="12192000" cy="523220"/>
          </a:xfrm>
          <a:prstGeom prst="rect">
            <a:avLst/>
          </a:prstGeom>
          <a:solidFill>
            <a:srgbClr val="0070C0"/>
          </a:solidFill>
          <a:ln>
            <a:solidFill>
              <a:srgbClr val="0070C0"/>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4377">
              <a:defRPr/>
            </a:pPr>
            <a:r>
              <a:rPr lang="zh-CN" altLang="en-US" sz="2800">
                <a:solidFill>
                  <a:schemeClr val="bg1"/>
                </a:solidFill>
                <a:latin typeface="华文楷体" panose="02010600040101010101" pitchFamily="2" charset="-122"/>
                <a:ea typeface="华文楷体" pitchFamily="2" charset="-122"/>
              </a:rPr>
              <a:t>          内容多视角、多维度；语言结构，词汇选用多样。</a:t>
            </a:r>
          </a:p>
        </p:txBody>
      </p:sp>
      <p:sp>
        <p:nvSpPr>
          <p:cNvPr id="22" name="燕尾形 21"/>
          <p:cNvSpPr/>
          <p:nvPr/>
        </p:nvSpPr>
        <p:spPr bwMode="auto">
          <a:xfrm>
            <a:off x="452201" y="1830880"/>
            <a:ext cx="11189860" cy="859927"/>
          </a:xfrm>
          <a:prstGeom prst="chevron">
            <a:avLst>
              <a:gd name="adj" fmla="val 35216"/>
            </a:avLst>
          </a:prstGeom>
          <a:solidFill>
            <a:srgbClr val="00B0F0"/>
          </a:solidFill>
          <a:ln>
            <a:solidFill>
              <a:srgbClr val="0070C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itchFamily="34" charset="0"/>
              <a:ea typeface="微软雅黑" panose="020b0503020204020204" pitchFamily="34" charset="-122"/>
            </a:endParaRPr>
          </a:p>
        </p:txBody>
      </p:sp>
      <p:sp>
        <p:nvSpPr>
          <p:cNvPr id="7" name="文本框 6"/>
          <p:cNvSpPr txBox="1"/>
          <p:nvPr/>
        </p:nvSpPr>
        <p:spPr>
          <a:xfrm>
            <a:off x="2691574" y="1999233"/>
            <a:ext cx="7648128" cy="523220"/>
          </a:xfrm>
          <a:prstGeom prst="rect">
            <a:avLst/>
          </a:prstGeom>
          <a:noFill/>
        </p:spPr>
        <p:txBody>
          <a:bodyPr wrap="square" rtlCol="0">
            <a:spAutoFit/>
          </a:bodyPr>
          <a:lstStyle/>
          <a:p>
            <a:r>
              <a:rPr lang="en-US" altLang="zh-CN" sz="2800">
                <a:solidFill>
                  <a:schemeClr val="bg1"/>
                </a:solidFill>
                <a:latin typeface="Times New Roman" pitchFamily="18" charset="0"/>
                <a:cs typeface="Times New Roman" panose="02020603050405020304" pitchFamily="18" charset="0"/>
              </a:rPr>
              <a:t>The bear was angry and attacked the fence fiercely. </a:t>
            </a:r>
            <a:endParaRPr lang="zh-CN" altLang="en-US" sz="2800">
              <a:solidFill>
                <a:schemeClr val="bg1"/>
              </a:solidFill>
              <a:latin typeface="Times New Roman" pitchFamily="18" charset="0"/>
              <a:cs typeface="Times New Roman" panose="02020603050405020304" pitchFamily="18" charset="0"/>
            </a:endParaRPr>
          </a:p>
        </p:txBody>
      </p:sp>
      <p:sp>
        <p:nvSpPr>
          <p:cNvPr id="2" name="矩形 1"/>
          <p:cNvSpPr/>
          <p:nvPr/>
        </p:nvSpPr>
        <p:spPr>
          <a:xfrm>
            <a:off x="7529225" y="2919663"/>
            <a:ext cx="3253190" cy="682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800">
                <a:latin typeface="Times New Roman" pitchFamily="18" charset="0"/>
                <a:cs typeface="Times New Roman" panose="02020603050405020304" pitchFamily="18" charset="0"/>
              </a:rPr>
              <a:t>his appearance</a:t>
            </a:r>
            <a:endParaRPr lang="zh-CN" altLang="en-US" sz="2800">
              <a:latin typeface="Times New Roman" pitchFamily="18" charset="0"/>
              <a:cs typeface="Times New Roman" panose="02020603050405020304" pitchFamily="18" charset="0"/>
            </a:endParaRPr>
          </a:p>
        </p:txBody>
      </p:sp>
      <p:grpSp>
        <p:nvGrpSpPr>
          <p:cNvPr id="4" name="组合 3"/>
          <p:cNvGrpSpPr/>
          <p:nvPr/>
        </p:nvGrpSpPr>
        <p:grpSpPr>
          <a:xfrm>
            <a:off x="7755132" y="3619139"/>
            <a:ext cx="2810309" cy="2656073"/>
            <a:chOff x="3716814" y="2740911"/>
            <a:chExt cx="2810309" cy="2656073"/>
          </a:xfrm>
        </p:grpSpPr>
        <p:sp>
          <p:nvSpPr>
            <p:cNvPr id="12" name="椭圆 11"/>
            <p:cNvSpPr/>
            <p:nvPr/>
          </p:nvSpPr>
          <p:spPr bwMode="auto">
            <a:xfrm>
              <a:off x="3971135" y="3076427"/>
              <a:ext cx="2304628" cy="2304628"/>
            </a:xfrm>
            <a:prstGeom prst="ellipse">
              <a:avLst/>
            </a:prstGeom>
            <a:noFill/>
            <a:ln w="9525">
              <a:solidFill>
                <a:srgbClr val="E33B5D">
                  <a:alpha val="50000"/>
                </a:srgb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itchFamily="34" charset="0"/>
                <a:ea typeface="微软雅黑" panose="020b0503020204020204" pitchFamily="34" charset="-122"/>
              </a:endParaRPr>
            </a:p>
          </p:txBody>
        </p:sp>
        <p:sp>
          <p:nvSpPr>
            <p:cNvPr id="13" name="椭圆 12"/>
            <p:cNvSpPr/>
            <p:nvPr/>
          </p:nvSpPr>
          <p:spPr bwMode="auto">
            <a:xfrm>
              <a:off x="4148848" y="3254140"/>
              <a:ext cx="1949202" cy="1949202"/>
            </a:xfrm>
            <a:prstGeom prst="ellipse">
              <a:avLst/>
            </a:prstGeom>
            <a:noFill/>
            <a:ln w="9525">
              <a:solidFill>
                <a:srgbClr val="E64D79">
                  <a:alpha val="50000"/>
                </a:srgb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itchFamily="34" charset="0"/>
                <a:ea typeface="微软雅黑" panose="020b0503020204020204" pitchFamily="34" charset="-122"/>
              </a:endParaRPr>
            </a:p>
          </p:txBody>
        </p:sp>
        <p:sp>
          <p:nvSpPr>
            <p:cNvPr id="14" name="燕尾形 13"/>
            <p:cNvSpPr/>
            <p:nvPr/>
          </p:nvSpPr>
          <p:spPr bwMode="auto">
            <a:xfrm rot="16200000">
              <a:off x="4516092" y="2811484"/>
              <a:ext cx="1278972" cy="1137825"/>
            </a:xfrm>
            <a:prstGeom prst="chevron">
              <a:avLst>
                <a:gd name="adj" fmla="val 35216"/>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itchFamily="34" charset="0"/>
                <a:ea typeface="微软雅黑" panose="020b0503020204020204" pitchFamily="34" charset="-122"/>
              </a:endParaRPr>
            </a:p>
          </p:txBody>
        </p:sp>
        <p:sp>
          <p:nvSpPr>
            <p:cNvPr id="18" name="燕尾形 17"/>
            <p:cNvSpPr/>
            <p:nvPr/>
          </p:nvSpPr>
          <p:spPr bwMode="auto">
            <a:xfrm rot="8674957">
              <a:off x="3747557" y="4241208"/>
              <a:ext cx="1278972" cy="1155776"/>
            </a:xfrm>
            <a:prstGeom prst="chevron">
              <a:avLst>
                <a:gd name="adj" fmla="val 35216"/>
              </a:avLst>
            </a:prstGeom>
            <a:solidFill>
              <a:srgbClr val="0070C0"/>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itchFamily="34" charset="0"/>
                <a:ea typeface="微软雅黑" panose="020b0503020204020204" pitchFamily="34" charset="-122"/>
              </a:endParaRPr>
            </a:p>
          </p:txBody>
        </p:sp>
        <p:sp>
          <p:nvSpPr>
            <p:cNvPr id="19" name="燕尾形 18"/>
            <p:cNvSpPr/>
            <p:nvPr/>
          </p:nvSpPr>
          <p:spPr bwMode="auto">
            <a:xfrm rot="2139237">
              <a:off x="5248151" y="4221117"/>
              <a:ext cx="1278972" cy="1155776"/>
            </a:xfrm>
            <a:prstGeom prst="chevron">
              <a:avLst>
                <a:gd name="adj" fmla="val 35216"/>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itchFamily="34" charset="0"/>
                <a:ea typeface="微软雅黑" panose="020b0503020204020204" pitchFamily="34" charset="-122"/>
              </a:endParaRPr>
            </a:p>
          </p:txBody>
        </p:sp>
        <p:sp>
          <p:nvSpPr>
            <p:cNvPr id="21" name="Rectangle 11"/>
            <p:cNvSpPr>
              <a:spLocks noChangeArrowheads="1"/>
            </p:cNvSpPr>
            <p:nvPr/>
          </p:nvSpPr>
          <p:spPr bwMode="gray">
            <a:xfrm>
              <a:off x="4462852" y="3147258"/>
              <a:ext cx="1136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FFFFF"/>
                  </a:solidFill>
                  <a:effectLst/>
                  <a:uLnTx/>
                  <a:uFillTx/>
                  <a:latin typeface="Times New Roman" pitchFamily="18" charset="0"/>
                  <a:ea typeface="微软雅黑" panose="020b0503020204020204" pitchFamily="34" charset="-122"/>
                  <a:cs typeface="Times New Roman" panose="02020603050405020304" pitchFamily="18" charset="0"/>
                </a:rPr>
                <a:t>  eyes</a:t>
              </a:r>
              <a:r>
                <a:rPr kumimoji="0" lang="en-US" altLang="zh-CN" sz="2000" b="1" i="0" u="none" strike="noStrike" kern="1200" cap="none" spc="0" normalizeH="0" baseline="0" noProof="0">
                  <a:ln>
                    <a:noFill/>
                  </a:ln>
                  <a:solidFill>
                    <a:srgbClr val="FFFFFF"/>
                  </a:solidFill>
                  <a:effectLst/>
                  <a:uLnTx/>
                  <a:uFillTx/>
                  <a:latin typeface="Times New Roman" pitchFamily="18" charset="0"/>
                  <a:ea typeface="微软雅黑" panose="020b0503020204020204" pitchFamily="34" charset="-122"/>
                  <a:cs typeface="Times New Roman" panose="02020603050405020304" pitchFamily="18" charset="0"/>
                </a:rPr>
                <a:t>  </a:t>
              </a:r>
            </a:p>
          </p:txBody>
        </p:sp>
        <p:sp>
          <p:nvSpPr>
            <p:cNvPr id="26" name="Rectangle 11"/>
            <p:cNvSpPr>
              <a:spLocks noChangeArrowheads="1"/>
            </p:cNvSpPr>
            <p:nvPr/>
          </p:nvSpPr>
          <p:spPr bwMode="gray">
            <a:xfrm>
              <a:off x="5373280" y="4635481"/>
              <a:ext cx="1136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FFFFF"/>
                  </a:solidFill>
                  <a:effectLst/>
                  <a:uLnTx/>
                  <a:uFillTx/>
                  <a:latin typeface="Times New Roman" pitchFamily="18" charset="0"/>
                  <a:ea typeface="微软雅黑" panose="020b0503020204020204" pitchFamily="34" charset="-122"/>
                  <a:cs typeface="Times New Roman" panose="02020603050405020304" pitchFamily="18" charset="0"/>
                </a:rPr>
                <a:t> mouth</a:t>
              </a:r>
              <a:endParaRPr kumimoji="0" lang="en-US" altLang="zh-CN" sz="2000" b="1" i="0" u="none" strike="noStrike" kern="1200" cap="none" spc="0" normalizeH="0" baseline="0" noProof="0">
                <a:ln>
                  <a:noFill/>
                </a:ln>
                <a:solidFill>
                  <a:srgbClr val="FFFFFF"/>
                </a:solidFill>
                <a:effectLst/>
                <a:uLnTx/>
                <a:uFillTx/>
                <a:latin typeface="Times New Roman" pitchFamily="18" charset="0"/>
                <a:ea typeface="微软雅黑" panose="020b0503020204020204" pitchFamily="34" charset="-122"/>
                <a:cs typeface="Times New Roman" panose="02020603050405020304" pitchFamily="18" charset="0"/>
              </a:endParaRPr>
            </a:p>
          </p:txBody>
        </p:sp>
        <p:sp>
          <p:nvSpPr>
            <p:cNvPr id="27" name="Rectangle 11"/>
            <p:cNvSpPr>
              <a:spLocks noChangeArrowheads="1"/>
            </p:cNvSpPr>
            <p:nvPr/>
          </p:nvSpPr>
          <p:spPr bwMode="gray">
            <a:xfrm>
              <a:off x="3716814" y="4673599"/>
              <a:ext cx="1136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FFFFF"/>
                  </a:solidFill>
                  <a:effectLst/>
                  <a:uLnTx/>
                  <a:uFillTx/>
                  <a:latin typeface="Times New Roman" pitchFamily="18" charset="0"/>
                  <a:ea typeface="微软雅黑" panose="020b0503020204020204" pitchFamily="34" charset="-122"/>
                  <a:cs typeface="Times New Roman" panose="02020603050405020304" pitchFamily="18" charset="0"/>
                </a:rPr>
                <a:t>  paws</a:t>
              </a:r>
              <a:r>
                <a:rPr kumimoji="0" lang="en-US" altLang="zh-CN" sz="2000" b="1" i="0" u="none" strike="noStrike" kern="1200" cap="none" spc="0" normalizeH="0" baseline="0" noProof="0">
                  <a:ln>
                    <a:noFill/>
                  </a:ln>
                  <a:solidFill>
                    <a:srgbClr val="FFFFFF"/>
                  </a:solidFill>
                  <a:effectLst/>
                  <a:uLnTx/>
                  <a:uFillTx/>
                  <a:latin typeface="Times New Roman" pitchFamily="18" charset="0"/>
                  <a:ea typeface="微软雅黑" panose="020b0503020204020204" pitchFamily="34" charset="-122"/>
                  <a:cs typeface="Times New Roman" panose="02020603050405020304" pitchFamily="18" charset="0"/>
                </a:rPr>
                <a:t>  </a:t>
              </a:r>
            </a:p>
          </p:txBody>
        </p:sp>
      </p:grpSp>
      <p:sp>
        <p:nvSpPr>
          <p:cNvPr id="28" name="矩形 27"/>
          <p:cNvSpPr/>
          <p:nvPr/>
        </p:nvSpPr>
        <p:spPr>
          <a:xfrm>
            <a:off x="1962985" y="2906256"/>
            <a:ext cx="3427161" cy="6944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800">
                <a:latin typeface="Times New Roman" pitchFamily="18" charset="0"/>
                <a:cs typeface="Times New Roman" panose="02020603050405020304" pitchFamily="18" charset="0"/>
              </a:rPr>
              <a:t>his act</a:t>
            </a:r>
            <a:endParaRPr lang="zh-CN" altLang="en-US" sz="2800">
              <a:latin typeface="Times New Roman" pitchFamily="18" charset="0"/>
              <a:cs typeface="Times New Roman" panose="02020603050405020304" pitchFamily="18" charset="0"/>
            </a:endParaRPr>
          </a:p>
        </p:txBody>
      </p:sp>
      <p:sp>
        <p:nvSpPr>
          <p:cNvPr id="5" name="圆角矩形 4"/>
          <p:cNvSpPr/>
          <p:nvPr/>
        </p:nvSpPr>
        <p:spPr>
          <a:xfrm>
            <a:off x="1908095" y="3616633"/>
            <a:ext cx="3642473" cy="265757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zh-CN" sz="2800">
                <a:latin typeface="Times New Roman" pitchFamily="18" charset="0"/>
                <a:cs typeface="Times New Roman" panose="02020603050405020304" pitchFamily="18" charset="0"/>
              </a:rPr>
              <a:t>charged at the fence</a:t>
            </a:r>
          </a:p>
          <a:p>
            <a:r>
              <a:rPr lang="en-US" altLang="zh-CN" sz="2800">
                <a:latin typeface="Times New Roman" pitchFamily="18" charset="0"/>
                <a:cs typeface="Times New Roman" panose="02020603050405020304" pitchFamily="18" charset="0"/>
              </a:rPr>
              <a:t>exposed his teeth</a:t>
            </a:r>
          </a:p>
          <a:p>
            <a:r>
              <a:rPr lang="en-US" altLang="zh-CN" sz="2800">
                <a:latin typeface="Times New Roman" pitchFamily="18" charset="0"/>
                <a:cs typeface="Times New Roman" panose="02020603050405020304" pitchFamily="18" charset="0"/>
              </a:rPr>
              <a:t>glared at..</a:t>
            </a:r>
          </a:p>
          <a:p>
            <a:r>
              <a:rPr lang="en-US" altLang="zh-CN" sz="2800">
                <a:latin typeface="Times New Roman" pitchFamily="18" charset="0"/>
                <a:cs typeface="Times New Roman" panose="02020603050405020304" pitchFamily="18" charset="0"/>
              </a:rPr>
              <a:t>smashed his paws</a:t>
            </a:r>
          </a:p>
          <a:p>
            <a:r>
              <a:rPr lang="en-US" altLang="zh-CN" sz="2800">
                <a:latin typeface="Times New Roman" pitchFamily="18" charset="0"/>
                <a:cs typeface="Times New Roman" panose="02020603050405020304" pitchFamily="18" charset="0"/>
              </a:rPr>
              <a:t>stood on his back legs</a:t>
            </a:r>
          </a:p>
          <a:p>
            <a:r>
              <a:rPr lang="en-US" altLang="zh-CN" sz="2800">
                <a:latin typeface="Times New Roman" pitchFamily="18" charset="0"/>
                <a:cs typeface="Times New Roman" panose="02020603050405020304" pitchFamily="18" charset="0"/>
              </a:rPr>
              <a:t>…</a:t>
            </a:r>
            <a:endParaRPr lang="zh-CN" altLang="en-US" sz="2800">
              <a:latin typeface="Times New Roman" pitchFamily="18" charset="0"/>
              <a:cs typeface="Times New Roman" panose="02020603050405020304" pitchFamily="18" charset="0"/>
            </a:endParaRPr>
          </a:p>
        </p:txBody>
      </p:sp>
      <p:sp>
        <p:nvSpPr>
          <p:cNvPr id="3" name="文本框 2"/>
          <p:cNvSpPr txBox="1"/>
          <p:nvPr/>
        </p:nvSpPr>
        <p:spPr>
          <a:xfrm>
            <a:off x="7476736" y="3962746"/>
            <a:ext cx="962527" cy="523220"/>
          </a:xfrm>
          <a:prstGeom prst="rect">
            <a:avLst/>
          </a:prstGeom>
          <a:noFill/>
        </p:spPr>
        <p:txBody>
          <a:bodyPr wrap="square" rtlCol="0">
            <a:spAutoFit/>
          </a:bodyPr>
          <a:lstStyle/>
          <a:p>
            <a:r>
              <a:rPr lang="en-US" altLang="zh-CN" sz="2800">
                <a:solidFill>
                  <a:srgbClr val="FF0000"/>
                </a:solidFill>
                <a:latin typeface="Times New Roman" pitchFamily="18" charset="0"/>
                <a:cs typeface="Times New Roman" panose="02020603050405020304" pitchFamily="18" charset="0"/>
              </a:rPr>
              <a:t>red</a:t>
            </a:r>
            <a:endParaRPr lang="zh-CN" altLang="en-US" sz="2800">
              <a:solidFill>
                <a:srgbClr val="FF0000"/>
              </a:solidFill>
              <a:latin typeface="Times New Roman" pitchFamily="18" charset="0"/>
              <a:cs typeface="Times New Roman" panose="02020603050405020304" pitchFamily="18" charset="0"/>
            </a:endParaRPr>
          </a:p>
        </p:txBody>
      </p:sp>
      <p:sp>
        <p:nvSpPr>
          <p:cNvPr id="23" name="文本框 22"/>
          <p:cNvSpPr txBox="1"/>
          <p:nvPr/>
        </p:nvSpPr>
        <p:spPr>
          <a:xfrm>
            <a:off x="6327595" y="5305319"/>
            <a:ext cx="1904839" cy="954107"/>
          </a:xfrm>
          <a:prstGeom prst="rect">
            <a:avLst/>
          </a:prstGeom>
          <a:noFill/>
        </p:spPr>
        <p:txBody>
          <a:bodyPr wrap="square" rtlCol="0">
            <a:spAutoFit/>
          </a:bodyPr>
          <a:lstStyle/>
          <a:p>
            <a:r>
              <a:rPr lang="en-US" altLang="zh-CN" sz="2800">
                <a:solidFill>
                  <a:srgbClr val="FF0000"/>
                </a:solidFill>
                <a:latin typeface="Times New Roman" pitchFamily="18" charset="0"/>
                <a:cs typeface="Times New Roman" panose="02020603050405020304" pitchFamily="18" charset="0"/>
              </a:rPr>
              <a:t>massive,</a:t>
            </a:r>
          </a:p>
          <a:p>
            <a:r>
              <a:rPr lang="en-US" altLang="zh-CN" sz="2800">
                <a:solidFill>
                  <a:srgbClr val="FF0000"/>
                </a:solidFill>
                <a:latin typeface="Times New Roman" pitchFamily="18" charset="0"/>
                <a:cs typeface="Times New Roman" panose="02020603050405020304" pitchFamily="18" charset="0"/>
              </a:rPr>
              <a:t>powerful</a:t>
            </a:r>
            <a:endParaRPr lang="zh-CN" altLang="en-US" sz="2800">
              <a:solidFill>
                <a:srgbClr val="FF0000"/>
              </a:solidFill>
              <a:latin typeface="Times New Roman" pitchFamily="18" charset="0"/>
              <a:cs typeface="Times New Roman" panose="02020603050405020304" pitchFamily="18" charset="0"/>
            </a:endParaRPr>
          </a:p>
        </p:txBody>
      </p:sp>
      <p:sp>
        <p:nvSpPr>
          <p:cNvPr id="24" name="文本框 23"/>
          <p:cNvSpPr txBox="1"/>
          <p:nvPr/>
        </p:nvSpPr>
        <p:spPr>
          <a:xfrm>
            <a:off x="10468353" y="4982163"/>
            <a:ext cx="1977968" cy="954107"/>
          </a:xfrm>
          <a:prstGeom prst="rect">
            <a:avLst/>
          </a:prstGeom>
          <a:noFill/>
        </p:spPr>
        <p:txBody>
          <a:bodyPr wrap="square" rtlCol="0">
            <a:spAutoFit/>
          </a:bodyPr>
          <a:lstStyle/>
          <a:p>
            <a:r>
              <a:rPr lang="en-US" altLang="zh-CN" sz="2800">
                <a:solidFill>
                  <a:srgbClr val="FF0000"/>
                </a:solidFill>
                <a:latin typeface="Times New Roman" pitchFamily="18" charset="0"/>
                <a:cs typeface="Times New Roman" panose="02020603050405020304" pitchFamily="18" charset="0"/>
              </a:rPr>
              <a:t>big, full of blood</a:t>
            </a:r>
            <a:endParaRPr lang="zh-CN" altLang="en-US" sz="2800">
              <a:solidFill>
                <a:srgbClr val="FF0000"/>
              </a:solidFill>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29624829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nodeType="withGroup">
                            <p:stCondLst>
                              <p:cond delay="500"/>
                            </p:stCondLst>
                            <p:childTnLst>
                              <p:par>
                                <p:cTn id="9" presetID="16" presetClass="entr" presetSubtype="21" fill="hold" grpId="2" nodeType="afterEffect">
                                  <p:childTnLst>
                                    <p:set>
                                      <p:cBhvr>
                                        <p:cTn id="10" dur="1" fill="hold">
                                          <p:stCondLst>
                                            <p:cond delay="0"/>
                                          </p:stCondLst>
                                        </p:cTn>
                                        <p:tgtEl>
                                          <p:spTgt spid="22"/>
                                        </p:tgtEl>
                                        <p:attrNameLst>
                                          <p:attrName>style.visibility</p:attrName>
                                        </p:attrNameLst>
                                      </p:cBhvr>
                                      <p:to>
                                        <p:strVal val="visible"/>
                                      </p:to>
                                    </p:set>
                                    <p:animEffect transition="in" filter="barn(inVertical)">
                                      <p:cBhvr>
                                        <p:cTn id="11" dur="500"/>
                                        <p:tgtEl>
                                          <p:spTgt spid="22"/>
                                        </p:tgtEl>
                                      </p:cBhvr>
                                    </p:animEffec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indefinite"/>
                            </p:stCondLst>
                          </p:cTn>
                        </p:par>
                        <p:par>
                          <p:cTn id="20" fill="hold" nodeType="afterGroup">
                            <p:stCondLst>
                              <p:cond delay="0"/>
                            </p:stCondLst>
                            <p:childTnLst>
                              <p:par>
                                <p:cTn id="21" presetID="22" presetClass="entr" presetSubtype="8" fill="hold" grpId="4"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childTnLst>
                    </p:cTn>
                  </p:par>
                  <p:par>
                    <p:cTn id="24" fill="hold" nodeType="clickPar">
                      <p:stCondLst>
                        <p:cond delay="indefinite"/>
                      </p:stCondLst>
                      <p:childTnLst>
                        <p:par>
                          <p:cTn id="25" fill="hold" nodeType="withGroup">
                            <p:stCondLst>
                              <p:cond delay="indefinite"/>
                            </p:stCondLst>
                          </p:cTn>
                        </p:par>
                        <p:par>
                          <p:cTn id="26" fill="hold" nodeType="afterGroup">
                            <p:stCondLst>
                              <p:cond delay="0"/>
                            </p:stCondLst>
                            <p:childTnLst>
                              <p:par>
                                <p:cTn id="27" presetID="22" presetClass="entr" presetSubtype="8" fill="hold" grpId="3"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nodeType="clickPar">
                      <p:stCondLst>
                        <p:cond delay="indefinite"/>
                      </p:stCondLst>
                      <p:childTnLst>
                        <p:par>
                          <p:cTn id="31" fill="hold" nodeType="withGroup">
                            <p:stCondLst>
                              <p:cond delay="indefinite"/>
                            </p:stCondLst>
                          </p:cTn>
                        </p:par>
                        <p:par>
                          <p:cTn id="32" fill="hold" nodeType="afterGroup">
                            <p:stCondLst>
                              <p:cond delay="0"/>
                            </p:stCondLst>
                            <p:childTnLst>
                              <p:par>
                                <p:cTn id="33" presetID="22" presetClass="entr" presetSubtype="8" fill="hold" grpId="5"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indefinite"/>
                            </p:stCondLst>
                          </p:cTn>
                        </p:par>
                        <p:par>
                          <p:cTn id="38" fill="hold" nodeType="after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nodeType="clickPar">
                      <p:stCondLst>
                        <p:cond delay="indefinite"/>
                      </p:stCondLst>
                      <p:childTnLst>
                        <p:par>
                          <p:cTn id="43" fill="hold" nodeType="withGroup">
                            <p:stCondLst>
                              <p:cond delay="indefinite"/>
                            </p:stCondLst>
                          </p:cTn>
                        </p:par>
                        <p:par>
                          <p:cTn id="44" fill="hold" nodeType="afterGroup">
                            <p:stCondLst>
                              <p:cond delay="0"/>
                            </p:stCondLst>
                            <p:childTnLst>
                              <p:par>
                                <p:cTn id="45" presetID="22" presetClass="entr" presetSubtype="8" fill="hold" grpId="6"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childTnLst>
                    </p:cTn>
                  </p:par>
                  <p:par>
                    <p:cTn id="48" fill="hold" nodeType="clickPar">
                      <p:stCondLst>
                        <p:cond delay="indefinite"/>
                      </p:stCondLst>
                      <p:childTnLst>
                        <p:par>
                          <p:cTn id="49" fill="hold" nodeType="withGroup">
                            <p:stCondLst>
                              <p:cond delay="indefinite"/>
                            </p:stCondLst>
                          </p:cTn>
                        </p:par>
                        <p:par>
                          <p:cTn id="50" fill="hold" nodeType="afterGroup">
                            <p:stCondLst>
                              <p:cond delay="0"/>
                            </p:stCondLst>
                            <p:childTnLst>
                              <p:par>
                                <p:cTn id="51" presetID="22" presetClass="entr" presetSubtype="8" fill="hold" grpId="7"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childTnLst>
                    </p:cTn>
                  </p:par>
                  <p:par>
                    <p:cTn id="54" fill="hold" nodeType="clickPar">
                      <p:stCondLst>
                        <p:cond delay="indefinite"/>
                      </p:stCondLst>
                      <p:childTnLst>
                        <p:par>
                          <p:cTn id="55" fill="hold" nodeType="withGroup">
                            <p:stCondLst>
                              <p:cond delay="indefinite"/>
                            </p:stCondLst>
                          </p:cTn>
                        </p:par>
                        <p:par>
                          <p:cTn id="56" fill="hold" nodeType="afterGroup">
                            <p:stCondLst>
                              <p:cond delay="0"/>
                            </p:stCondLst>
                            <p:childTnLst>
                              <p:par>
                                <p:cTn id="57" presetID="22" presetClass="entr" presetSubtype="8" fill="hold" grpId="8"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1"/>
      <p:bldP spid="22" grpId="2"/>
      <p:bldP spid="2" grpId="3"/>
      <p:bldP spid="28" grpId="4"/>
      <p:bldP spid="5" grpId="5"/>
      <p:bldP spid="3" grpId="6"/>
      <p:bldP spid="23" grpId="7"/>
      <p:bldP spid="24" grpId="8"/>
    </p:bldLst>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6" name="矩形 15"/>
          <p:cNvSpPr/>
          <p:nvPr/>
        </p:nvSpPr>
        <p:spPr>
          <a:xfrm>
            <a:off x="950121" y="5205046"/>
            <a:ext cx="1750876" cy="649688"/>
          </a:xfrm>
          <a:prstGeom prst="rect">
            <a:avLst/>
          </a:prstGeom>
        </p:spPr>
        <p:txBody>
          <a:bodyPr wrap="square">
            <a:spAutoFit/>
          </a:bodyPr>
          <a:lstStyle/>
          <a:p>
            <a:pPr algn="ctr">
              <a:lnSpc>
                <a:spcPct val="130000"/>
              </a:lnSpc>
            </a:pPr>
            <a:r>
              <a:rPr lang="en-US" altLang="zh-CN" sz="2800">
                <a:solidFill>
                  <a:prstClr val="white"/>
                </a:solidFill>
                <a:latin typeface="Times New Roman" pitchFamily="18" charset="0"/>
                <a:ea typeface="微软雅黑" panose="020b0503020204020204" pitchFamily="34" charset="-122"/>
                <a:cs typeface="Times New Roman" panose="02020603050405020304" pitchFamily="18" charset="0"/>
                <a:sym typeface="+mn-lt"/>
              </a:rPr>
              <a:t>Result ?</a:t>
            </a:r>
            <a:endParaRPr lang="zh-CN" altLang="en-US" sz="2800">
              <a:solidFill>
                <a:prstClr val="white"/>
              </a:solidFill>
              <a:latin typeface="Times New Roman" pitchFamily="18" charset="0"/>
              <a:ea typeface="微软雅黑" panose="020b0503020204020204" pitchFamily="34" charset="-122"/>
              <a:cs typeface="Times New Roman" panose="02020603050405020304" pitchFamily="18" charset="0"/>
              <a:sym typeface="+mn-lt"/>
            </a:endParaRPr>
          </a:p>
        </p:txBody>
      </p:sp>
      <p:sp>
        <p:nvSpPr>
          <p:cNvPr id="17" name="矩形 16"/>
          <p:cNvSpPr/>
          <p:nvPr/>
        </p:nvSpPr>
        <p:spPr>
          <a:xfrm>
            <a:off x="286412" y="643930"/>
            <a:ext cx="11521439" cy="707886"/>
          </a:xfrm>
          <a:prstGeom prst="rect">
            <a:avLst/>
          </a:prstGeom>
          <a:ln w="28575">
            <a:solidFill>
              <a:srgbClr val="0070C0"/>
            </a:solidFill>
          </a:ln>
        </p:spPr>
        <p:txBody>
          <a:bodyPr wrap="square">
            <a:spAutoFit/>
          </a:bodyPr>
          <a:lstStyle/>
          <a:p>
            <a:pPr algn="just"/>
            <a:r>
              <a:rPr lang="en-US" altLang="zh-CN" sz="2800" i="1" kern="100">
                <a:latin typeface="Times New Roman" pitchFamily="18" charset="0"/>
                <a:cs typeface="Times New Roman" panose="02020603050405020304" pitchFamily="18" charset="0"/>
              </a:rPr>
              <a:t> Paragraph 1:A few minutes later, </a:t>
            </a:r>
            <a:r>
              <a:rPr lang="en-US" altLang="zh-CN" sz="4000" i="1" kern="100">
                <a:latin typeface="Times New Roman" pitchFamily="18" charset="0"/>
                <a:cs typeface="Times New Roman" panose="02020603050405020304" pitchFamily="18" charset="0"/>
              </a:rPr>
              <a:t>the bear headed back </a:t>
            </a:r>
            <a:r>
              <a:rPr lang="en-US" altLang="zh-CN" sz="2800" i="1" kern="100">
                <a:latin typeface="Times New Roman" pitchFamily="18" charset="0"/>
                <a:cs typeface="Times New Roman" panose="02020603050405020304" pitchFamily="18" charset="0"/>
              </a:rPr>
              <a:t>to our camp...</a:t>
            </a:r>
            <a:endParaRPr lang="zh-CN" altLang="en-US" sz="2800" i="1" kern="100">
              <a:latin typeface="Times New Roman" pitchFamily="18" charset="0"/>
              <a:cs typeface="Times New Roman" panose="02020603050405020304" pitchFamily="18" charset="0"/>
            </a:endParaRPr>
          </a:p>
        </p:txBody>
      </p:sp>
      <p:grpSp>
        <p:nvGrpSpPr>
          <p:cNvPr id="2" name="组合 1"/>
          <p:cNvGrpSpPr/>
          <p:nvPr/>
        </p:nvGrpSpPr>
        <p:grpSpPr>
          <a:xfrm>
            <a:off x="452201" y="1680658"/>
            <a:ext cx="11189860" cy="859927"/>
            <a:chOff x="452201" y="3439133"/>
            <a:chExt cx="11189860" cy="859927"/>
          </a:xfrm>
        </p:grpSpPr>
        <p:sp>
          <p:nvSpPr>
            <p:cNvPr id="23" name="燕尾形 22"/>
            <p:cNvSpPr/>
            <p:nvPr/>
          </p:nvSpPr>
          <p:spPr bwMode="auto">
            <a:xfrm>
              <a:off x="452201" y="3439133"/>
              <a:ext cx="11189860" cy="859927"/>
            </a:xfrm>
            <a:prstGeom prst="chevron">
              <a:avLst>
                <a:gd name="adj" fmla="val 35216"/>
              </a:avLst>
            </a:prstGeom>
            <a:solidFill>
              <a:schemeClr val="accent2">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itchFamily="34" charset="0"/>
                <a:ea typeface="微软雅黑" panose="020b0503020204020204" pitchFamily="34" charset="-122"/>
              </a:endParaRPr>
            </a:p>
          </p:txBody>
        </p:sp>
        <p:sp>
          <p:nvSpPr>
            <p:cNvPr id="24" name="文本框 23"/>
            <p:cNvSpPr txBox="1"/>
            <p:nvPr/>
          </p:nvSpPr>
          <p:spPr>
            <a:xfrm>
              <a:off x="835571" y="3619350"/>
              <a:ext cx="10806489" cy="523220"/>
            </a:xfrm>
            <a:prstGeom prst="rect">
              <a:avLst/>
            </a:prstGeom>
            <a:noFill/>
          </p:spPr>
          <p:txBody>
            <a:bodyPr wrap="square" rtlCol="0">
              <a:spAutoFit/>
            </a:bodyPr>
            <a:lstStyle/>
            <a:p>
              <a:r>
                <a:rPr lang="en-US" altLang="zh-CN" sz="2800">
                  <a:solidFill>
                    <a:schemeClr val="bg1"/>
                  </a:solidFill>
                  <a:latin typeface="Times New Roman" pitchFamily="18" charset="0"/>
                  <a:cs typeface="Times New Roman" panose="02020603050405020304" pitchFamily="18" charset="0"/>
                </a:rPr>
                <a:t>Elli and I were frightened and try to do something to protect ourselves.  </a:t>
              </a:r>
              <a:endParaRPr lang="zh-CN" altLang="en-US" sz="2800">
                <a:solidFill>
                  <a:schemeClr val="bg1"/>
                </a:solidFill>
                <a:latin typeface="Times New Roman" pitchFamily="18" charset="0"/>
                <a:cs typeface="Times New Roman" panose="02020603050405020304" pitchFamily="18" charset="0"/>
              </a:endParaRPr>
            </a:p>
          </p:txBody>
        </p:sp>
      </p:grpSp>
      <p:sp>
        <p:nvSpPr>
          <p:cNvPr id="12" name="PA-矩形 62">
            <a:extLst>
              <a:ext uri="{FF2B5EF4-FFF2-40B4-BE49-F238E27FC236}">
                <a16:creationId xmlns:a16="http://schemas.microsoft.com/office/drawing/2014/main" id="{D3674877-9745-42F2-BA3B-F06FF6979237}"/>
              </a:ext>
            </a:extLst>
          </p:cNvPr>
          <p:cNvSpPr/>
          <p:nvPr/>
        </p:nvSpPr>
        <p:spPr>
          <a:xfrm>
            <a:off x="0" y="6275212"/>
            <a:ext cx="12192000" cy="523220"/>
          </a:xfrm>
          <a:prstGeom prst="rect">
            <a:avLst/>
          </a:prstGeom>
          <a:solidFill>
            <a:srgbClr val="0070C0"/>
          </a:solidFill>
          <a:ln>
            <a:solidFill>
              <a:srgbClr val="0070C0"/>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4377">
              <a:defRPr/>
            </a:pPr>
            <a:r>
              <a:rPr lang="zh-CN" altLang="en-US" sz="2800">
                <a:solidFill>
                  <a:schemeClr val="bg1"/>
                </a:solidFill>
                <a:latin typeface="华文楷体" panose="02010600040101010101" pitchFamily="2" charset="-122"/>
                <a:ea typeface="华文楷体" pitchFamily="2" charset="-122"/>
              </a:rPr>
              <a:t>          内容多视角、多维度；语言结构，词汇选用多样。</a:t>
            </a:r>
          </a:p>
        </p:txBody>
      </p:sp>
      <p:sp>
        <p:nvSpPr>
          <p:cNvPr id="13" name="矩形 12"/>
          <p:cNvSpPr/>
          <p:nvPr/>
        </p:nvSpPr>
        <p:spPr>
          <a:xfrm>
            <a:off x="7320679" y="2907259"/>
            <a:ext cx="2862224" cy="6944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800">
                <a:latin typeface="Times New Roman" pitchFamily="18" charset="0"/>
                <a:cs typeface="Times New Roman" panose="02020603050405020304" pitchFamily="18" charset="0"/>
              </a:rPr>
              <a:t>“</a:t>
            </a:r>
            <a:r>
              <a:rPr lang="en-US" altLang="zh-CN" sz="2800">
                <a:latin typeface="Times New Roman" pitchFamily="18" charset="0"/>
                <a:cs typeface="Times New Roman" panose="02020603050405020304" pitchFamily="18" charset="0"/>
              </a:rPr>
              <a:t>I</a:t>
            </a:r>
            <a:r>
              <a:rPr lang="zh-CN" altLang="en-US" sz="2800">
                <a:latin typeface="Times New Roman" pitchFamily="18" charset="0"/>
                <a:cs typeface="Times New Roman" panose="02020603050405020304" pitchFamily="18" charset="0"/>
              </a:rPr>
              <a:t>”</a:t>
            </a:r>
            <a:r>
              <a:rPr lang="en-US" altLang="zh-CN" sz="2800">
                <a:latin typeface="Times New Roman" pitchFamily="18" charset="0"/>
                <a:cs typeface="Times New Roman" panose="02020603050405020304" pitchFamily="18" charset="0"/>
              </a:rPr>
              <a:t> </a:t>
            </a:r>
            <a:endParaRPr lang="zh-CN" altLang="en-US" sz="2800">
              <a:latin typeface="Times New Roman" pitchFamily="18" charset="0"/>
              <a:cs typeface="Times New Roman" panose="02020603050405020304" pitchFamily="18" charset="0"/>
            </a:endParaRPr>
          </a:p>
        </p:txBody>
      </p:sp>
      <p:sp>
        <p:nvSpPr>
          <p:cNvPr id="14" name="矩形 13"/>
          <p:cNvSpPr/>
          <p:nvPr/>
        </p:nvSpPr>
        <p:spPr>
          <a:xfrm>
            <a:off x="1825559" y="2911765"/>
            <a:ext cx="2862224" cy="6944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800">
                <a:latin typeface="Times New Roman" pitchFamily="18" charset="0"/>
                <a:cs typeface="Times New Roman" panose="02020603050405020304" pitchFamily="18" charset="0"/>
              </a:rPr>
              <a:t>Elli</a:t>
            </a:r>
            <a:endParaRPr lang="zh-CN" altLang="en-US" sz="2800">
              <a:latin typeface="Times New Roman" pitchFamily="18" charset="0"/>
              <a:cs typeface="Times New Roman" panose="02020603050405020304" pitchFamily="18" charset="0"/>
            </a:endParaRPr>
          </a:p>
        </p:txBody>
      </p:sp>
      <p:sp>
        <p:nvSpPr>
          <p:cNvPr id="18" name="圆角矩形 17"/>
          <p:cNvSpPr/>
          <p:nvPr/>
        </p:nvSpPr>
        <p:spPr>
          <a:xfrm>
            <a:off x="6496689" y="4179956"/>
            <a:ext cx="2862224" cy="7017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800">
                <a:latin typeface="Times New Roman" pitchFamily="18" charset="0"/>
                <a:cs typeface="Times New Roman" panose="02020603050405020304" pitchFamily="18" charset="0"/>
              </a:rPr>
              <a:t>expression</a:t>
            </a:r>
            <a:r>
              <a:rPr lang="zh-CN" altLang="en-US" sz="2800">
                <a:latin typeface="Times New Roman" pitchFamily="18" charset="0"/>
                <a:cs typeface="Times New Roman" panose="02020603050405020304" pitchFamily="18" charset="0"/>
              </a:rPr>
              <a:t>？</a:t>
            </a:r>
          </a:p>
        </p:txBody>
      </p:sp>
      <p:sp>
        <p:nvSpPr>
          <p:cNvPr id="19" name="圆角矩形 18"/>
          <p:cNvSpPr/>
          <p:nvPr/>
        </p:nvSpPr>
        <p:spPr>
          <a:xfrm>
            <a:off x="3709217" y="4196440"/>
            <a:ext cx="2175977" cy="701751"/>
          </a:xfrm>
          <a:prstGeom prst="round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800">
                <a:latin typeface="Times New Roman" pitchFamily="18" charset="0"/>
                <a:cs typeface="Times New Roman" panose="02020603050405020304" pitchFamily="18" charset="0"/>
              </a:rPr>
              <a:t>feeling</a:t>
            </a:r>
            <a:r>
              <a:rPr lang="zh-CN" altLang="en-US" sz="2800">
                <a:latin typeface="Times New Roman" pitchFamily="18" charset="0"/>
                <a:cs typeface="Times New Roman" panose="02020603050405020304" pitchFamily="18" charset="0"/>
              </a:rPr>
              <a:t>？</a:t>
            </a:r>
          </a:p>
        </p:txBody>
      </p:sp>
      <p:sp>
        <p:nvSpPr>
          <p:cNvPr id="21" name="圆角矩形 20"/>
          <p:cNvSpPr/>
          <p:nvPr/>
        </p:nvSpPr>
        <p:spPr>
          <a:xfrm>
            <a:off x="802444" y="4179956"/>
            <a:ext cx="2175977" cy="7017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800">
                <a:latin typeface="Times New Roman" pitchFamily="18" charset="0"/>
                <a:cs typeface="Times New Roman" panose="02020603050405020304" pitchFamily="18" charset="0"/>
              </a:rPr>
              <a:t>action</a:t>
            </a:r>
            <a:r>
              <a:rPr lang="zh-CN" altLang="en-US" sz="2800">
                <a:latin typeface="Times New Roman" pitchFamily="18" charset="0"/>
                <a:cs typeface="Times New Roman" panose="02020603050405020304" pitchFamily="18" charset="0"/>
              </a:rPr>
              <a:t>？</a:t>
            </a:r>
          </a:p>
        </p:txBody>
      </p:sp>
      <p:sp>
        <p:nvSpPr>
          <p:cNvPr id="15" name="圆角矩形 14"/>
          <p:cNvSpPr/>
          <p:nvPr/>
        </p:nvSpPr>
        <p:spPr>
          <a:xfrm>
            <a:off x="9673025" y="4179955"/>
            <a:ext cx="2175977" cy="701751"/>
          </a:xfrm>
          <a:prstGeom prst="round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800">
                <a:latin typeface="Times New Roman" pitchFamily="18" charset="0"/>
                <a:cs typeface="Times New Roman" panose="02020603050405020304" pitchFamily="18" charset="0"/>
              </a:rPr>
              <a:t>tools</a:t>
            </a:r>
            <a:r>
              <a:rPr lang="zh-CN" altLang="en-US" sz="2800">
                <a:latin typeface="Times New Roman" pitchFamily="18" charset="0"/>
                <a:cs typeface="Times New Roman" panose="02020603050405020304" pitchFamily="18" charset="0"/>
              </a:rPr>
              <a:t>？</a:t>
            </a:r>
          </a:p>
        </p:txBody>
      </p:sp>
    </p:spTree>
    <p:extLst>
      <p:ext uri="{BB962C8B-B14F-4D97-AF65-F5344CB8AC3E}">
        <p14:creationId xmlns:p14="http://schemas.microsoft.com/office/powerpoint/2010/main" val="750218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2" presetClass="entr" presetSubtype="8" fill="hold" grpId="3"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2" presetClass="entr" presetSubtype="8" fill="hold" grpId="2"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indefinite"/>
                            </p:stCondLst>
                          </p:cTn>
                        </p:par>
                        <p:par>
                          <p:cTn id="25" fill="hold" nodeType="afterGroup">
                            <p:stCondLst>
                              <p:cond delay="0"/>
                            </p:stCondLst>
                            <p:childTnLst>
                              <p:par>
                                <p:cTn id="26" presetID="22" presetClass="entr" presetSubtype="8" fill="hold" grpId="1"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nodeType="clickPar">
                      <p:stCondLst>
                        <p:cond delay="indefinite"/>
                      </p:stCondLst>
                      <p:childTnLst>
                        <p:par>
                          <p:cTn id="30" fill="hold" nodeType="withGroup">
                            <p:stCondLst>
                              <p:cond delay="indefinite"/>
                            </p:stCondLst>
                          </p:cTn>
                        </p:par>
                        <p:par>
                          <p:cTn id="31" fill="hold" nodeType="afterGroup">
                            <p:stCondLst>
                              <p:cond delay="0"/>
                            </p:stCondLst>
                            <p:childTnLst>
                              <p:par>
                                <p:cTn id="32" presetID="22" presetClass="entr" presetSubtype="8" fill="hold" grpId="6"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nodeType="clickPar">
                      <p:stCondLst>
                        <p:cond delay="indefinite"/>
                      </p:stCondLst>
                      <p:childTnLst>
                        <p:par>
                          <p:cTn id="36" fill="hold" nodeType="withGroup">
                            <p:stCondLst>
                              <p:cond delay="indefinite"/>
                            </p:stCondLst>
                          </p:cTn>
                        </p:par>
                        <p:par>
                          <p:cTn id="37" fill="hold" nodeType="afterGroup">
                            <p:stCondLst>
                              <p:cond delay="0"/>
                            </p:stCondLst>
                            <p:childTnLst>
                              <p:par>
                                <p:cTn id="38" presetID="22" presetClass="entr" presetSubtype="8" fill="hold" grpId="5"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par>
                    <p:cTn id="41" fill="hold" nodeType="clickPar">
                      <p:stCondLst>
                        <p:cond delay="indefinite"/>
                      </p:stCondLst>
                      <p:childTnLst>
                        <p:par>
                          <p:cTn id="42" fill="hold" nodeType="withGroup">
                            <p:stCondLst>
                              <p:cond delay="indefinite"/>
                            </p:stCondLst>
                          </p:cTn>
                        </p:par>
                        <p:par>
                          <p:cTn id="43" fill="hold" nodeType="afterGroup">
                            <p:stCondLst>
                              <p:cond delay="0"/>
                            </p:stCondLst>
                            <p:childTnLst>
                              <p:par>
                                <p:cTn id="44" presetID="22" presetClass="entr" presetSubtype="8" fill="hold" grpId="4"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par>
                    <p:cTn id="47" fill="hold" nodeType="clickPar">
                      <p:stCondLst>
                        <p:cond delay="indefinite"/>
                      </p:stCondLst>
                      <p:childTnLst>
                        <p:par>
                          <p:cTn id="48" fill="hold" nodeType="withGroup">
                            <p:stCondLst>
                              <p:cond delay="indefinite"/>
                            </p:stCondLst>
                          </p:cTn>
                        </p:par>
                        <p:par>
                          <p:cTn id="49" fill="hold" nodeType="afterGroup">
                            <p:stCondLst>
                              <p:cond delay="0"/>
                            </p:stCondLst>
                            <p:childTnLst>
                              <p:par>
                                <p:cTn id="50" presetID="22" presetClass="entr" presetSubtype="8" fill="hold" grpId="7"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1"/>
      <p:bldP spid="13" grpId="2"/>
      <p:bldP spid="14" grpId="3"/>
      <p:bldP spid="18" grpId="4"/>
      <p:bldP spid="19" grpId="5"/>
      <p:bldP spid="21" grpId="6"/>
      <p:bldP spid="15" grpId="7"/>
    </p:bldLst>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6" name="矩形 15"/>
          <p:cNvSpPr/>
          <p:nvPr/>
        </p:nvSpPr>
        <p:spPr>
          <a:xfrm>
            <a:off x="950121" y="5205046"/>
            <a:ext cx="1750876" cy="649688"/>
          </a:xfrm>
          <a:prstGeom prst="rect">
            <a:avLst/>
          </a:prstGeom>
        </p:spPr>
        <p:txBody>
          <a:bodyPr wrap="square">
            <a:spAutoFit/>
          </a:bodyPr>
          <a:lstStyle/>
          <a:p>
            <a:pPr algn="ctr">
              <a:lnSpc>
                <a:spcPct val="130000"/>
              </a:lnSpc>
            </a:pPr>
            <a:r>
              <a:rPr lang="en-US" altLang="zh-CN" sz="2800">
                <a:solidFill>
                  <a:prstClr val="white"/>
                </a:solidFill>
                <a:latin typeface="Times New Roman" pitchFamily="18" charset="0"/>
                <a:ea typeface="微软雅黑" panose="020b0503020204020204" pitchFamily="34" charset="-122"/>
                <a:cs typeface="Times New Roman" panose="02020603050405020304" pitchFamily="18" charset="0"/>
                <a:sym typeface="+mn-lt"/>
              </a:rPr>
              <a:t>Result ?</a:t>
            </a:r>
            <a:endParaRPr lang="zh-CN" altLang="en-US" sz="2800">
              <a:solidFill>
                <a:prstClr val="white"/>
              </a:solidFill>
              <a:latin typeface="Times New Roman" pitchFamily="18" charset="0"/>
              <a:ea typeface="微软雅黑" panose="020b0503020204020204" pitchFamily="34" charset="-122"/>
              <a:cs typeface="Times New Roman" panose="02020603050405020304" pitchFamily="18" charset="0"/>
              <a:sym typeface="+mn-lt"/>
            </a:endParaRPr>
          </a:p>
        </p:txBody>
      </p:sp>
      <p:sp>
        <p:nvSpPr>
          <p:cNvPr id="17" name="矩形 16"/>
          <p:cNvSpPr/>
          <p:nvPr/>
        </p:nvSpPr>
        <p:spPr>
          <a:xfrm>
            <a:off x="286412" y="643930"/>
            <a:ext cx="11521439" cy="707886"/>
          </a:xfrm>
          <a:prstGeom prst="rect">
            <a:avLst/>
          </a:prstGeom>
          <a:ln w="28575">
            <a:solidFill>
              <a:srgbClr val="0070C0"/>
            </a:solidFill>
          </a:ln>
        </p:spPr>
        <p:txBody>
          <a:bodyPr wrap="square">
            <a:spAutoFit/>
          </a:bodyPr>
          <a:lstStyle/>
          <a:p>
            <a:pPr algn="just"/>
            <a:r>
              <a:rPr lang="en-US" altLang="zh-CN" sz="2800" i="1" kern="100">
                <a:latin typeface="Times New Roman" pitchFamily="18" charset="0"/>
                <a:cs typeface="Times New Roman" panose="02020603050405020304" pitchFamily="18" charset="0"/>
              </a:rPr>
              <a:t> Paragraph 1:A few minutes later, </a:t>
            </a:r>
            <a:r>
              <a:rPr lang="en-US" altLang="zh-CN" sz="4000" i="1" kern="100">
                <a:latin typeface="Times New Roman" pitchFamily="18" charset="0"/>
                <a:cs typeface="Times New Roman" panose="02020603050405020304" pitchFamily="18" charset="0"/>
              </a:rPr>
              <a:t>the bear headed back </a:t>
            </a:r>
            <a:r>
              <a:rPr lang="en-US" altLang="zh-CN" sz="2800" i="1" kern="100">
                <a:latin typeface="Times New Roman" pitchFamily="18" charset="0"/>
                <a:cs typeface="Times New Roman" panose="02020603050405020304" pitchFamily="18" charset="0"/>
              </a:rPr>
              <a:t>to our camp...</a:t>
            </a:r>
            <a:endParaRPr lang="zh-CN" altLang="en-US" sz="2800" i="1" kern="100">
              <a:latin typeface="Times New Roman" pitchFamily="18" charset="0"/>
              <a:cs typeface="Times New Roman" panose="02020603050405020304" pitchFamily="18" charset="0"/>
            </a:endParaRPr>
          </a:p>
        </p:txBody>
      </p:sp>
      <p:sp>
        <p:nvSpPr>
          <p:cNvPr id="12" name="PA-矩形 62">
            <a:extLst>
              <a:ext uri="{FF2B5EF4-FFF2-40B4-BE49-F238E27FC236}">
                <a16:creationId xmlns:a16="http://schemas.microsoft.com/office/drawing/2014/main" id="{D3674877-9745-42F2-BA3B-F06FF6979237}"/>
              </a:ext>
            </a:extLst>
          </p:cNvPr>
          <p:cNvSpPr/>
          <p:nvPr/>
        </p:nvSpPr>
        <p:spPr>
          <a:xfrm>
            <a:off x="0" y="6275212"/>
            <a:ext cx="12192000" cy="523220"/>
          </a:xfrm>
          <a:prstGeom prst="rect">
            <a:avLst/>
          </a:prstGeom>
          <a:solidFill>
            <a:srgbClr val="0070C0"/>
          </a:solidFill>
          <a:ln>
            <a:solidFill>
              <a:srgbClr val="0070C0"/>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4377">
              <a:defRPr/>
            </a:pPr>
            <a:r>
              <a:rPr lang="zh-CN" altLang="en-US" sz="2800">
                <a:solidFill>
                  <a:schemeClr val="bg1"/>
                </a:solidFill>
                <a:latin typeface="华文楷体" panose="02010600040101010101" pitchFamily="2" charset="-122"/>
                <a:ea typeface="华文楷体" pitchFamily="2" charset="-122"/>
              </a:rPr>
              <a:t>情感表达、语言描述准确</a:t>
            </a:r>
          </a:p>
        </p:txBody>
      </p:sp>
      <p:sp>
        <p:nvSpPr>
          <p:cNvPr id="3" name="剪去对角的矩形 2"/>
          <p:cNvSpPr/>
          <p:nvPr/>
        </p:nvSpPr>
        <p:spPr>
          <a:xfrm>
            <a:off x="3066757" y="2011680"/>
            <a:ext cx="6780628" cy="3066757"/>
          </a:xfrm>
          <a:prstGeom prst="snip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800">
                <a:latin typeface="华文楷体" panose="02010600040101010101" pitchFamily="2" charset="-122"/>
                <a:ea typeface="华文楷体" pitchFamily="2" charset="-122"/>
              </a:rPr>
              <a:t>        叙述者情感？</a:t>
            </a:r>
            <a:endParaRPr lang="en-US" altLang="zh-CN" sz="4800">
              <a:latin typeface="华文楷体" panose="02010600040101010101" pitchFamily="2" charset="-122"/>
              <a:ea typeface="华文楷体" pitchFamily="2" charset="-122"/>
            </a:endParaRPr>
          </a:p>
          <a:p>
            <a:r>
              <a:rPr lang="zh-CN" altLang="en-US" sz="4800">
                <a:latin typeface="华文楷体" panose="02010600040101010101" pitchFamily="2" charset="-122"/>
                <a:ea typeface="华文楷体" pitchFamily="2" charset="-122"/>
              </a:rPr>
              <a:t>        原文语言风格？</a:t>
            </a:r>
          </a:p>
        </p:txBody>
      </p:sp>
    </p:spTree>
    <p:extLst>
      <p:ext uri="{BB962C8B-B14F-4D97-AF65-F5344CB8AC3E}">
        <p14:creationId xmlns:p14="http://schemas.microsoft.com/office/powerpoint/2010/main" val="30748642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2" presetClass="entr" presetSubtype="8" fill="hold" grpId="1"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2" presetClass="entr" presetSubtype="8" fill="hold" grpId="2"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1"/>
      <p:bldP spid="3" grpId="2"/>
    </p:bldLst>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18" name="组合 17"/>
          <p:cNvGrpSpPr/>
          <p:nvPr/>
        </p:nvGrpSpPr>
        <p:grpSpPr>
          <a:xfrm>
            <a:off x="0" y="0"/>
            <a:ext cx="12360811" cy="1000742"/>
            <a:chExt cx="12360811" cy="821268"/>
          </a:xfrm>
        </p:grpSpPr>
        <p:sp>
          <p:nvSpPr>
            <p:cNvPr id="16" name="矩形 15"/>
            <p:cNvSpPr/>
            <p:nvPr/>
          </p:nvSpPr>
          <p:spPr>
            <a:xfrm>
              <a:off x="0" y="0"/>
              <a:ext cx="12192000" cy="81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68811" y="51827"/>
              <a:ext cx="12192000" cy="769441"/>
            </a:xfrm>
            <a:prstGeom prst="rect">
              <a:avLst/>
            </a:prstGeom>
            <a:noFill/>
          </p:spPr>
          <p:txBody>
            <a:bodyPr wrap="square" rtlCol="0">
              <a:spAutoFit/>
            </a:bodyPr>
            <a:lstStyle/>
            <a:p>
              <a:pPr algn="ctr"/>
              <a:endParaRPr lang="zh-CN" altLang="en-US" sz="4400">
                <a:solidFill>
                  <a:schemeClr val="bg1"/>
                </a:solidFill>
                <a:latin typeface="Times New Roman" pitchFamily="18" charset="0"/>
                <a:cs typeface="Times New Roman" panose="02020603050405020304" pitchFamily="18" charset="0"/>
              </a:endParaRPr>
            </a:p>
          </p:txBody>
        </p:sp>
      </p:grpSp>
      <p:sp>
        <p:nvSpPr>
          <p:cNvPr id="6" name="文本框 5"/>
          <p:cNvSpPr txBox="1"/>
          <p:nvPr/>
        </p:nvSpPr>
        <p:spPr>
          <a:xfrm>
            <a:off x="970676" y="260572"/>
            <a:ext cx="11404212" cy="707886"/>
          </a:xfrm>
          <a:prstGeom prst="rect">
            <a:avLst/>
          </a:prstGeom>
          <a:noFill/>
        </p:spPr>
        <p:txBody>
          <a:bodyPr wrap="square" rtlCol="0">
            <a:spAutoFit/>
          </a:bodyPr>
          <a:lstStyle/>
          <a:p>
            <a:r>
              <a:rPr lang="en-US" altLang="zh-CN" sz="4000">
                <a:solidFill>
                  <a:schemeClr val="bg1"/>
                </a:solidFill>
                <a:latin typeface="Times New Roman" pitchFamily="18" charset="0"/>
                <a:cs typeface="Times New Roman" panose="02020603050405020304" pitchFamily="18" charset="0"/>
              </a:rPr>
              <a:t>What are the language features of the  original story?</a:t>
            </a:r>
            <a:endParaRPr lang="zh-CN" altLang="en-US" sz="4000">
              <a:solidFill>
                <a:schemeClr val="bg1"/>
              </a:solidFill>
              <a:latin typeface="Times New Roman" pitchFamily="18" charset="0"/>
              <a:cs typeface="Times New Roman" panose="02020603050405020304" pitchFamily="18" charset="0"/>
            </a:endParaRPr>
          </a:p>
        </p:txBody>
      </p:sp>
      <p:sp>
        <p:nvSpPr>
          <p:cNvPr id="2" name="矩形 1"/>
          <p:cNvSpPr/>
          <p:nvPr/>
        </p:nvSpPr>
        <p:spPr>
          <a:xfrm>
            <a:off x="2414953" y="1394634"/>
            <a:ext cx="9612923" cy="2031325"/>
          </a:xfrm>
          <a:prstGeom prst="rect">
            <a:avLst/>
          </a:prstGeom>
          <a:ln>
            <a:solidFill>
              <a:srgbClr val="0070C0"/>
            </a:solidFill>
          </a:ln>
        </p:spPr>
        <p:txBody>
          <a:bodyPr wrap="square">
            <a:spAutoFit/>
          </a:bodyPr>
          <a:lstStyle/>
          <a:p>
            <a:pPr>
              <a:lnSpc>
                <a:spcPct val="150000"/>
              </a:lnSpc>
            </a:pPr>
            <a:r>
              <a:rPr lang="en-US" altLang="zh-CN" sz="2800">
                <a:latin typeface="Times New Roman" pitchFamily="18" charset="0"/>
                <a:cs typeface="Times New Roman" panose="02020603050405020304" pitchFamily="18" charset="0"/>
              </a:rPr>
              <a:t>The hungry bear followed his nose to our camp, which was surrounded by a high wire fence. He pulled and bit the wire. He stood on his back legs and pushed at the wooden fence posts.</a:t>
            </a:r>
            <a:endParaRPr lang="zh-CN" altLang="en-US" sz="2800">
              <a:latin typeface="Times New Roman" pitchFamily="18" charset="0"/>
              <a:cs typeface="Times New Roman" panose="02020603050405020304" pitchFamily="18" charset="0"/>
            </a:endParaRPr>
          </a:p>
        </p:txBody>
      </p:sp>
      <p:sp>
        <p:nvSpPr>
          <p:cNvPr id="9" name="文本框 8"/>
          <p:cNvSpPr txBox="1"/>
          <p:nvPr/>
        </p:nvSpPr>
        <p:spPr>
          <a:xfrm>
            <a:off x="42202" y="1388388"/>
            <a:ext cx="2344615" cy="523220"/>
          </a:xfrm>
          <a:prstGeom prst="rect">
            <a:avLst/>
          </a:prstGeom>
          <a:solidFill>
            <a:srgbClr val="00B0F0"/>
          </a:solidFill>
          <a:ln>
            <a:solidFill>
              <a:srgbClr val="0070C0"/>
            </a:solidFill>
          </a:ln>
        </p:spPr>
        <p:txBody>
          <a:bodyPr wrap="square" rtlCol="0">
            <a:spAutoFit/>
          </a:bodyPr>
          <a:lstStyle/>
          <a:p>
            <a:r>
              <a:rPr lang="en-US" altLang="zh-CN" sz="2800">
                <a:solidFill>
                  <a:schemeClr val="bg1"/>
                </a:solidFill>
                <a:latin typeface="Times New Roman" pitchFamily="18" charset="0"/>
                <a:cs typeface="Times New Roman" panose="02020603050405020304" pitchFamily="18" charset="0"/>
              </a:rPr>
              <a:t>personification</a:t>
            </a:r>
            <a:endParaRPr lang="zh-CN" altLang="en-US" sz="2800">
              <a:solidFill>
                <a:schemeClr val="bg1"/>
              </a:solidFill>
              <a:latin typeface="Times New Roman" pitchFamily="18" charset="0"/>
              <a:cs typeface="Times New Roman" panose="02020603050405020304" pitchFamily="18" charset="0"/>
            </a:endParaRPr>
          </a:p>
        </p:txBody>
      </p:sp>
      <p:sp>
        <p:nvSpPr>
          <p:cNvPr id="10" name="矩形 9"/>
          <p:cNvSpPr/>
          <p:nvPr/>
        </p:nvSpPr>
        <p:spPr>
          <a:xfrm>
            <a:off x="2443089" y="2885679"/>
            <a:ext cx="933159" cy="39354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308119" y="2198600"/>
            <a:ext cx="478303" cy="39558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7775920" y="2270793"/>
            <a:ext cx="872189" cy="36341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292954" y="2908046"/>
            <a:ext cx="1066796" cy="36576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42202" y="3098055"/>
            <a:ext cx="2344615" cy="523220"/>
          </a:xfrm>
          <a:prstGeom prst="rect">
            <a:avLst/>
          </a:prstGeom>
          <a:solidFill>
            <a:schemeClr val="accent2">
              <a:lumMod val="75000"/>
            </a:schemeClr>
          </a:solidFill>
          <a:ln>
            <a:solidFill>
              <a:srgbClr val="0070C0"/>
            </a:solidFill>
          </a:ln>
        </p:spPr>
        <p:txBody>
          <a:bodyPr wrap="square" rtlCol="0">
            <a:spAutoFit/>
          </a:bodyPr>
          <a:lstStyle/>
          <a:p>
            <a:r>
              <a:rPr lang="en-US" altLang="zh-CN" sz="2800">
                <a:solidFill>
                  <a:schemeClr val="bg1"/>
                </a:solidFill>
                <a:latin typeface="Times New Roman" pitchFamily="18" charset="0"/>
                <a:cs typeface="Times New Roman" panose="02020603050405020304" pitchFamily="18" charset="0"/>
              </a:rPr>
              <a:t>action verbs</a:t>
            </a:r>
            <a:endParaRPr lang="zh-CN" altLang="en-US" sz="2800">
              <a:solidFill>
                <a:schemeClr val="bg1"/>
              </a:solidFill>
              <a:latin typeface="Times New Roman" pitchFamily="18" charset="0"/>
              <a:cs typeface="Times New Roman" panose="02020603050405020304" pitchFamily="18" charset="0"/>
            </a:endParaRPr>
          </a:p>
        </p:txBody>
      </p:sp>
      <p:sp>
        <p:nvSpPr>
          <p:cNvPr id="28" name="矩形 27"/>
          <p:cNvSpPr/>
          <p:nvPr/>
        </p:nvSpPr>
        <p:spPr>
          <a:xfrm>
            <a:off x="2414953" y="3485044"/>
            <a:ext cx="9612923" cy="3323987"/>
          </a:xfrm>
          <a:prstGeom prst="rect">
            <a:avLst/>
          </a:prstGeom>
          <a:ln>
            <a:solidFill>
              <a:srgbClr val="0070C0"/>
            </a:solidFill>
          </a:ln>
        </p:spPr>
        <p:txBody>
          <a:bodyPr wrap="square">
            <a:spAutoFit/>
          </a:bodyPr>
          <a:lstStyle/>
          <a:p>
            <a:pPr>
              <a:lnSpc>
                <a:spcPct val="150000"/>
              </a:lnSpc>
            </a:pPr>
            <a:r>
              <a:rPr lang="en-US" altLang="zh-CN" sz="2800">
                <a:latin typeface="Times New Roman" pitchFamily="18" charset="0"/>
                <a:cs typeface="Times New Roman" panose="02020603050405020304" pitchFamily="18" charset="0"/>
              </a:rPr>
              <a:t> he just kept trying to tear down the fence with his massive paws. We yelled at the bear, hit pots hard, and fired blank shotgun shells into the air.</a:t>
            </a:r>
          </a:p>
          <a:p>
            <a:pPr>
              <a:lnSpc>
                <a:spcPct val="150000"/>
              </a:lnSpc>
            </a:pPr>
            <a:r>
              <a:rPr lang="en-US" altLang="zh-CN" sz="2800">
                <a:latin typeface="Times New Roman" pitchFamily="18" charset="0"/>
                <a:cs typeface="Times New Roman" panose="02020603050405020304" pitchFamily="18" charset="0"/>
              </a:rPr>
              <a:t>So I approached our uninvited guest slowly and, through the fence, sprayed him in the face.</a:t>
            </a:r>
          </a:p>
        </p:txBody>
      </p:sp>
      <p:sp>
        <p:nvSpPr>
          <p:cNvPr id="33" name="矩形 32"/>
          <p:cNvSpPr/>
          <p:nvPr/>
        </p:nvSpPr>
        <p:spPr>
          <a:xfrm>
            <a:off x="3044792" y="4365281"/>
            <a:ext cx="928468" cy="36576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629298" y="4365286"/>
            <a:ext cx="436099" cy="36576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8192024" y="4349239"/>
            <a:ext cx="777241" cy="35169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3653651" y="3740682"/>
            <a:ext cx="3446585" cy="33203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3137096" y="5655212"/>
            <a:ext cx="1744394" cy="35298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460654" y="6291287"/>
            <a:ext cx="1111346" cy="36576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292954" y="1652337"/>
            <a:ext cx="444730" cy="259271"/>
          </a:xfrm>
          <a:prstGeom prst="rect">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7237456" y="2342851"/>
            <a:ext cx="444730" cy="259271"/>
          </a:xfrm>
          <a:prstGeom prst="rect">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145693" y="2318081"/>
            <a:ext cx="444730" cy="259271"/>
          </a:xfrm>
          <a:prstGeom prst="rect">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782368" y="2927678"/>
            <a:ext cx="444730" cy="259271"/>
          </a:xfrm>
          <a:prstGeom prst="rect">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49892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2" presetClass="entr" presetSubtype="8"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2" presetClass="entr" presetSubtype="8" fill="hold" grpId="18"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grpId="15"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grpId="16"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22" presetClass="entr" presetSubtype="8" fill="hold" grpId="17"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childTnLst>
                          </p:cTn>
                        </p:par>
                      </p:childTnLst>
                    </p:cTn>
                  </p:par>
                  <p:par>
                    <p:cTn id="29" fill="hold" nodeType="clickPar">
                      <p:stCondLst>
                        <p:cond delay="indefinite"/>
                      </p:stCondLst>
                      <p:childTnLst>
                        <p:par>
                          <p:cTn id="30" fill="hold" nodeType="withGroup">
                            <p:stCondLst>
                              <p:cond delay="indefinite"/>
                            </p:stCondLst>
                          </p:cTn>
                        </p:par>
                        <p:par>
                          <p:cTn id="31" fill="hold" nodeType="afterGroup">
                            <p:stCondLst>
                              <p:cond delay="0"/>
                            </p:stCondLst>
                            <p:childTnLst>
                              <p:par>
                                <p:cTn id="32" presetID="22" presetClass="entr" presetSubtype="8" fill="hold" grpId="2"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nodeType="clickPar">
                      <p:stCondLst>
                        <p:cond delay="indefinite"/>
                      </p:stCondLst>
                      <p:childTnLst>
                        <p:par>
                          <p:cTn id="36" fill="hold" nodeType="withGroup">
                            <p:stCondLst>
                              <p:cond delay="indefinite"/>
                            </p:stCondLst>
                          </p:cTn>
                        </p:par>
                        <p:par>
                          <p:cTn id="37" fill="hold" nodeType="afterGroup">
                            <p:stCondLst>
                              <p:cond delay="0"/>
                            </p:stCondLst>
                            <p:childTnLst>
                              <p:par>
                                <p:cTn id="38" presetID="22" presetClass="entr" presetSubtype="8" fill="hold" grpId="5"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par>
                                <p:cTn id="41" presetID="22" presetClass="entr" presetSubtype="8" fill="hold" grpId="4"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2" presetClass="entr" presetSubtype="8" fill="hold" grpId="3"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6"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childTnLst>
                    </p:cTn>
                  </p:par>
                  <p:par>
                    <p:cTn id="50" fill="hold" nodeType="clickPar">
                      <p:stCondLst>
                        <p:cond delay="indefinite"/>
                      </p:stCondLst>
                      <p:childTnLst>
                        <p:par>
                          <p:cTn id="51" fill="hold" nodeType="withGroup">
                            <p:stCondLst>
                              <p:cond delay="indefinite"/>
                            </p:stCondLst>
                          </p:cTn>
                        </p:par>
                        <p:par>
                          <p:cTn id="52" fill="hold" nodeType="afterGroup">
                            <p:stCondLst>
                              <p:cond delay="0"/>
                            </p:stCondLst>
                            <p:childTnLst>
                              <p:par>
                                <p:cTn id="53" presetID="22" presetClass="entr" presetSubtype="8" fill="hold" grpId="7"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childTnLst>
                          </p:cTn>
                        </p:par>
                      </p:childTnLst>
                    </p:cTn>
                  </p:par>
                  <p:par>
                    <p:cTn id="56" fill="hold" nodeType="clickPar">
                      <p:stCondLst>
                        <p:cond delay="indefinite"/>
                      </p:stCondLst>
                      <p:childTnLst>
                        <p:par>
                          <p:cTn id="57" fill="hold" nodeType="withGroup">
                            <p:stCondLst>
                              <p:cond delay="indefinite"/>
                            </p:stCondLst>
                          </p:cTn>
                        </p:par>
                        <p:par>
                          <p:cTn id="58" fill="hold" nodeType="afterGroup">
                            <p:stCondLst>
                              <p:cond delay="0"/>
                            </p:stCondLst>
                            <p:childTnLst>
                              <p:par>
                                <p:cTn id="59" presetID="22" presetClass="entr" presetSubtype="8" fill="hold" grpId="8"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childTnLst>
                          </p:cTn>
                        </p:par>
                      </p:childTnLst>
                    </p:cTn>
                  </p:par>
                  <p:par>
                    <p:cTn id="62" fill="hold" nodeType="clickPar">
                      <p:stCondLst>
                        <p:cond delay="indefinite"/>
                      </p:stCondLst>
                      <p:childTnLst>
                        <p:par>
                          <p:cTn id="63" fill="hold" nodeType="withGroup">
                            <p:stCondLst>
                              <p:cond delay="indefinite"/>
                            </p:stCondLst>
                          </p:cTn>
                        </p:par>
                        <p:par>
                          <p:cTn id="64" fill="hold" nodeType="afterGroup">
                            <p:stCondLst>
                              <p:cond delay="0"/>
                            </p:stCondLst>
                            <p:childTnLst>
                              <p:par>
                                <p:cTn id="65" presetID="22" presetClass="entr" presetSubtype="8" fill="hold" grpId="9"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500"/>
                                        <p:tgtEl>
                                          <p:spTgt spid="33"/>
                                        </p:tgtEl>
                                      </p:cBhvr>
                                    </p:animEffect>
                                  </p:childTnLst>
                                </p:cTn>
                              </p:par>
                              <p:par>
                                <p:cTn id="68" presetID="22" presetClass="entr" presetSubtype="8" fill="hold" grpId="1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par>
                                <p:cTn id="71" presetID="22" presetClass="entr" presetSubtype="8" fill="hold" grpId="11"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par>
                                <p:cTn id="74" presetID="22" presetClass="entr" presetSubtype="8" fill="hold" grpId="12"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left)">
                                      <p:cBhvr>
                                        <p:cTn id="76" dur="500"/>
                                        <p:tgtEl>
                                          <p:spTgt spid="36"/>
                                        </p:tgtEl>
                                      </p:cBhvr>
                                    </p:animEffect>
                                  </p:childTnLst>
                                </p:cTn>
                              </p:par>
                              <p:par>
                                <p:cTn id="77" presetID="22" presetClass="entr" presetSubtype="8" fill="hold" grpId="13"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left)">
                                      <p:cBhvr>
                                        <p:cTn id="79" dur="500"/>
                                        <p:tgtEl>
                                          <p:spTgt spid="37"/>
                                        </p:tgtEl>
                                      </p:cBhvr>
                                    </p:animEffect>
                                  </p:childTnLst>
                                </p:cTn>
                              </p:par>
                              <p:par>
                                <p:cTn id="80" presetID="22" presetClass="entr" presetSubtype="8" fill="hold" grpId="14"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1"/>
      <p:bldP spid="9" grpId="2"/>
      <p:bldP spid="10" grpId="3"/>
      <p:bldP spid="24" grpId="4"/>
      <p:bldP spid="25" grpId="5"/>
      <p:bldP spid="26" grpId="6"/>
      <p:bldP spid="27" grpId="7"/>
      <p:bldP spid="28" grpId="8"/>
      <p:bldP spid="33" grpId="9"/>
      <p:bldP spid="34" grpId="10"/>
      <p:bldP spid="35" grpId="11"/>
      <p:bldP spid="36" grpId="12"/>
      <p:bldP spid="37" grpId="13"/>
      <p:bldP spid="38" grpId="14"/>
      <p:bldP spid="3" grpId="15"/>
      <p:bldP spid="29" grpId="16"/>
      <p:bldP spid="30" grpId="17"/>
      <p:bldP spid="31" grpId="18"/>
    </p:bldLst>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矩形 2"/>
          <p:cNvSpPr/>
          <p:nvPr/>
        </p:nvSpPr>
        <p:spPr>
          <a:xfrm>
            <a:off x="2096086" y="1115103"/>
            <a:ext cx="9903656" cy="5516895"/>
          </a:xfrm>
          <a:prstGeom prst="rect">
            <a:avLst/>
          </a:prstGeom>
          <a:ln>
            <a:solidFill>
              <a:srgbClr val="0070C0"/>
            </a:solidFill>
          </a:ln>
        </p:spPr>
        <p:txBody>
          <a:bodyPr wrap="square">
            <a:spAutoFit/>
          </a:bodyPr>
          <a:lstStyle/>
          <a:p>
            <a:pPr>
              <a:lnSpc>
                <a:spcPts val="4700"/>
              </a:lnSpc>
            </a:pPr>
            <a:r>
              <a:rPr lang="en-US" altLang="zh-CN" sz="2800">
                <a:latin typeface="Times New Roman" pitchFamily="18" charset="0"/>
                <a:cs typeface="Times New Roman" panose="02020603050405020304" pitchFamily="18" charset="0"/>
              </a:rPr>
              <a:t>As Elli and I cooked dinner, a young male polar bear…</a:t>
            </a:r>
          </a:p>
          <a:p>
            <a:pPr>
              <a:lnSpc>
                <a:spcPts val="4700"/>
              </a:lnSpc>
            </a:pPr>
            <a:r>
              <a:rPr lang="en-US" altLang="zh-CN" sz="2800">
                <a:latin typeface="Times New Roman" pitchFamily="18" charset="0"/>
                <a:cs typeface="Times New Roman" panose="02020603050405020304" pitchFamily="18" charset="0"/>
              </a:rPr>
              <a:t>The hungry bear followed his nose to our camp, which was surrounded by a high wire fence.</a:t>
            </a:r>
          </a:p>
          <a:p>
            <a:pPr>
              <a:lnSpc>
                <a:spcPts val="4700"/>
              </a:lnSpc>
            </a:pPr>
            <a:r>
              <a:rPr lang="en-US" altLang="zh-CN" sz="2800">
                <a:latin typeface="Times New Roman" pitchFamily="18" charset="0"/>
                <a:cs typeface="Times New Roman" panose="02020603050405020304" pitchFamily="18" charset="0"/>
              </a:rPr>
              <a:t>Terrified, Elli and I tried all the bear defense actions we knew. </a:t>
            </a:r>
          </a:p>
          <a:p>
            <a:pPr>
              <a:lnSpc>
                <a:spcPts val="4700"/>
              </a:lnSpc>
            </a:pPr>
            <a:r>
              <a:rPr lang="en-US" altLang="zh-CN" sz="2800">
                <a:latin typeface="Times New Roman" pitchFamily="18" charset="0"/>
                <a:cs typeface="Times New Roman" panose="02020603050405020304" pitchFamily="18" charset="0"/>
              </a:rPr>
              <a:t> …fired blank shotgun shells into the air</a:t>
            </a:r>
          </a:p>
          <a:p>
            <a:pPr>
              <a:lnSpc>
                <a:spcPts val="4700"/>
              </a:lnSpc>
            </a:pPr>
            <a:r>
              <a:rPr lang="en-US" altLang="zh-CN" sz="2800">
                <a:latin typeface="Times New Roman" pitchFamily="18" charset="0"/>
                <a:cs typeface="Times New Roman" panose="02020603050405020304" pitchFamily="18" charset="0"/>
              </a:rPr>
              <a:t>…he just kept trying to tear down the fence with his massive paws</a:t>
            </a:r>
          </a:p>
          <a:p>
            <a:pPr>
              <a:lnSpc>
                <a:spcPts val="4700"/>
              </a:lnSpc>
            </a:pPr>
            <a:r>
              <a:rPr lang="en-US" altLang="zh-CN" sz="2800">
                <a:latin typeface="Times New Roman" pitchFamily="18" charset="0"/>
                <a:cs typeface="Times New Roman" panose="02020603050405020304" pitchFamily="18" charset="0"/>
              </a:rPr>
              <a:t>So I approached our uninvited guest slowly and, through the fence, sprayed him in the face.</a:t>
            </a:r>
          </a:p>
          <a:p>
            <a:pPr>
              <a:lnSpc>
                <a:spcPts val="4700"/>
              </a:lnSpc>
            </a:pPr>
            <a:r>
              <a:rPr lang="en-US" altLang="zh-CN" sz="2800">
                <a:latin typeface="Times New Roman" pitchFamily="18" charset="0"/>
                <a:cs typeface="Times New Roman" panose="02020603050405020304" pitchFamily="18" charset="0"/>
              </a:rPr>
              <a:t>With an angry roar, the bear ran to the lake to wash his eyes.</a:t>
            </a:r>
            <a:endParaRPr lang="zh-CN" altLang="en-US" sz="2800">
              <a:latin typeface="Times New Roman" pitchFamily="18" charset="0"/>
              <a:cs typeface="Times New Roman" panose="02020603050405020304" pitchFamily="18" charset="0"/>
            </a:endParaRPr>
          </a:p>
        </p:txBody>
      </p:sp>
      <p:grpSp>
        <p:nvGrpSpPr>
          <p:cNvPr id="18" name="组合 17"/>
          <p:cNvGrpSpPr/>
          <p:nvPr/>
        </p:nvGrpSpPr>
        <p:grpSpPr>
          <a:xfrm>
            <a:off x="0" y="0"/>
            <a:ext cx="12360811" cy="1000742"/>
            <a:chExt cx="12360811" cy="821268"/>
          </a:xfrm>
        </p:grpSpPr>
        <p:sp>
          <p:nvSpPr>
            <p:cNvPr id="16" name="矩形 15"/>
            <p:cNvSpPr/>
            <p:nvPr/>
          </p:nvSpPr>
          <p:spPr>
            <a:xfrm>
              <a:off x="0" y="0"/>
              <a:ext cx="12192000" cy="81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68811" y="51827"/>
              <a:ext cx="12192000" cy="769441"/>
            </a:xfrm>
            <a:prstGeom prst="rect">
              <a:avLst/>
            </a:prstGeom>
            <a:noFill/>
          </p:spPr>
          <p:txBody>
            <a:bodyPr wrap="square" rtlCol="0">
              <a:spAutoFit/>
            </a:bodyPr>
            <a:lstStyle/>
            <a:p>
              <a:pPr algn="ctr"/>
              <a:endParaRPr lang="zh-CN" altLang="en-US" sz="4400">
                <a:solidFill>
                  <a:schemeClr val="bg1"/>
                </a:solidFill>
                <a:latin typeface="Times New Roman" pitchFamily="18" charset="0"/>
                <a:cs typeface="Times New Roman" panose="02020603050405020304" pitchFamily="18" charset="0"/>
              </a:endParaRPr>
            </a:p>
          </p:txBody>
        </p:sp>
      </p:grpSp>
      <p:sp>
        <p:nvSpPr>
          <p:cNvPr id="6" name="文本框 5"/>
          <p:cNvSpPr txBox="1"/>
          <p:nvPr/>
        </p:nvSpPr>
        <p:spPr>
          <a:xfrm>
            <a:off x="970676" y="260572"/>
            <a:ext cx="11404212" cy="707886"/>
          </a:xfrm>
          <a:prstGeom prst="rect">
            <a:avLst/>
          </a:prstGeom>
          <a:noFill/>
        </p:spPr>
        <p:txBody>
          <a:bodyPr wrap="square" rtlCol="0">
            <a:spAutoFit/>
          </a:bodyPr>
          <a:lstStyle/>
          <a:p>
            <a:r>
              <a:rPr lang="en-US" altLang="zh-CN" sz="4000">
                <a:solidFill>
                  <a:schemeClr val="bg1"/>
                </a:solidFill>
                <a:latin typeface="Times New Roman" pitchFamily="18" charset="0"/>
                <a:cs typeface="Times New Roman" panose="02020603050405020304" pitchFamily="18" charset="0"/>
              </a:rPr>
              <a:t>What are the language features of the story?</a:t>
            </a:r>
            <a:endParaRPr lang="zh-CN" altLang="en-US" sz="4000">
              <a:solidFill>
                <a:schemeClr val="bg1"/>
              </a:solidFill>
              <a:latin typeface="Times New Roman" pitchFamily="18" charset="0"/>
              <a:cs typeface="Times New Roman" panose="02020603050405020304" pitchFamily="18" charset="0"/>
            </a:endParaRPr>
          </a:p>
        </p:txBody>
      </p:sp>
      <p:sp>
        <p:nvSpPr>
          <p:cNvPr id="10" name="矩形 9"/>
          <p:cNvSpPr/>
          <p:nvPr/>
        </p:nvSpPr>
        <p:spPr>
          <a:xfrm>
            <a:off x="2811193" y="1851216"/>
            <a:ext cx="1043355" cy="41368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529796" y="2558503"/>
            <a:ext cx="1434906" cy="33944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484014" y="1362683"/>
            <a:ext cx="703383" cy="32544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208634" y="3130165"/>
            <a:ext cx="1237951" cy="3586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514516" y="1362683"/>
            <a:ext cx="955429" cy="32544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0" y="1121375"/>
            <a:ext cx="2053883" cy="1384995"/>
          </a:xfrm>
          <a:prstGeom prst="rect">
            <a:avLst/>
          </a:prstGeom>
          <a:solidFill>
            <a:schemeClr val="accent2">
              <a:lumMod val="75000"/>
            </a:schemeClr>
          </a:solidFill>
          <a:ln>
            <a:solidFill>
              <a:srgbClr val="0070C0"/>
            </a:solidFill>
          </a:ln>
        </p:spPr>
        <p:txBody>
          <a:bodyPr wrap="square" rtlCol="0">
            <a:spAutoFit/>
          </a:bodyPr>
          <a:lstStyle/>
          <a:p>
            <a:r>
              <a:rPr lang="en-US" altLang="zh-CN" sz="2800">
                <a:solidFill>
                  <a:schemeClr val="bg1"/>
                </a:solidFill>
                <a:latin typeface="Times New Roman" pitchFamily="18" charset="0"/>
                <a:cs typeface="Times New Roman" panose="02020603050405020304" pitchFamily="18" charset="0"/>
              </a:rPr>
              <a:t>Careful use of adjectives and adverbs</a:t>
            </a:r>
            <a:endParaRPr lang="zh-CN" altLang="en-US" sz="2800">
              <a:solidFill>
                <a:schemeClr val="bg1"/>
              </a:solidFill>
              <a:latin typeface="Times New Roman" pitchFamily="18" charset="0"/>
              <a:cs typeface="Times New Roman" panose="02020603050405020304" pitchFamily="18" charset="0"/>
            </a:endParaRPr>
          </a:p>
        </p:txBody>
      </p:sp>
      <p:sp>
        <p:nvSpPr>
          <p:cNvPr id="29" name="矩形 28"/>
          <p:cNvSpPr/>
          <p:nvPr/>
        </p:nvSpPr>
        <p:spPr>
          <a:xfrm>
            <a:off x="3375078" y="3708297"/>
            <a:ext cx="859297" cy="37133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9634031" y="4337642"/>
            <a:ext cx="1237951" cy="3586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124161" y="4936956"/>
            <a:ext cx="1390355" cy="31285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369722" y="4936956"/>
            <a:ext cx="1014624" cy="31285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3373910" y="6158287"/>
            <a:ext cx="860465" cy="31285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57817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2" presetClass="entr" presetSubtype="8" fill="hold" grpId="5"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22" presetClass="entr" presetSubtype="8" fill="hold" grpId="3"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par>
                                <p:cTn id="17" presetID="22" presetClass="entr" presetSubtype="8" fill="hold" grpId="1"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2"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grpId="4"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par>
                                <p:cTn id="26" presetID="22" presetClass="entr" presetSubtype="8" fill="hold" grpId="7"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22" presetClass="entr" presetSubtype="8" fill="hold" grpId="8"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par>
                                <p:cTn id="32" presetID="22" presetClass="entr" presetSubtype="8" fill="hold" grpId="9"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par>
                                <p:cTn id="35" presetID="22" presetClass="entr" presetSubtype="8" fill="hold" grpId="1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par>
                                <p:cTn id="38" presetID="22" presetClass="entr" presetSubtype="8" fill="hold" grpId="11"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childTnLst>
                    </p:cTn>
                  </p:par>
                  <p:par>
                    <p:cTn id="41" fill="hold" nodeType="clickPar">
                      <p:stCondLst>
                        <p:cond delay="indefinite"/>
                      </p:stCondLst>
                      <p:childTnLst>
                        <p:par>
                          <p:cTn id="42" fill="hold" nodeType="withGroup">
                            <p:stCondLst>
                              <p:cond delay="indefinite"/>
                            </p:stCondLst>
                          </p:cTn>
                        </p:par>
                        <p:par>
                          <p:cTn id="43" fill="hold" nodeType="afterGroup">
                            <p:stCondLst>
                              <p:cond delay="0"/>
                            </p:stCondLst>
                            <p:childTnLst>
                              <p:par>
                                <p:cTn id="44" presetID="22" presetClass="entr" presetSubtype="8" fill="hold" grpId="6"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1"/>
      <p:bldP spid="23" grpId="2"/>
      <p:bldP spid="24" grpId="3"/>
      <p:bldP spid="25" grpId="4"/>
      <p:bldP spid="26" grpId="5"/>
      <p:bldP spid="19" grpId="6"/>
      <p:bldP spid="29" grpId="7"/>
      <p:bldP spid="30" grpId="8"/>
      <p:bldP spid="31" grpId="9"/>
      <p:bldP spid="32" grpId="10"/>
      <p:bldP spid="34" grpId="11"/>
    </p:bldLst>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18" name="组合 17"/>
          <p:cNvGrpSpPr/>
          <p:nvPr/>
        </p:nvGrpSpPr>
        <p:grpSpPr>
          <a:xfrm>
            <a:off x="0" y="0"/>
            <a:ext cx="12360811" cy="1000742"/>
            <a:chExt cx="12360811" cy="821268"/>
          </a:xfrm>
        </p:grpSpPr>
        <p:sp>
          <p:nvSpPr>
            <p:cNvPr id="16" name="矩形 15"/>
            <p:cNvSpPr/>
            <p:nvPr/>
          </p:nvSpPr>
          <p:spPr>
            <a:xfrm>
              <a:off x="0" y="0"/>
              <a:ext cx="12192000" cy="81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68811" y="51827"/>
              <a:ext cx="12192000" cy="769441"/>
            </a:xfrm>
            <a:prstGeom prst="rect">
              <a:avLst/>
            </a:prstGeom>
            <a:noFill/>
          </p:spPr>
          <p:txBody>
            <a:bodyPr wrap="square" rtlCol="0">
              <a:spAutoFit/>
            </a:bodyPr>
            <a:lstStyle/>
            <a:p>
              <a:pPr algn="ctr"/>
              <a:endParaRPr lang="zh-CN" altLang="en-US" sz="4400">
                <a:solidFill>
                  <a:schemeClr val="bg1"/>
                </a:solidFill>
                <a:latin typeface="Times New Roman" pitchFamily="18" charset="0"/>
                <a:cs typeface="Times New Roman" panose="02020603050405020304" pitchFamily="18" charset="0"/>
              </a:endParaRPr>
            </a:p>
          </p:txBody>
        </p:sp>
      </p:grpSp>
      <p:sp>
        <p:nvSpPr>
          <p:cNvPr id="6" name="文本框 5"/>
          <p:cNvSpPr txBox="1"/>
          <p:nvPr/>
        </p:nvSpPr>
        <p:spPr>
          <a:xfrm>
            <a:off x="970676" y="260572"/>
            <a:ext cx="11404212" cy="707886"/>
          </a:xfrm>
          <a:prstGeom prst="rect">
            <a:avLst/>
          </a:prstGeom>
          <a:noFill/>
        </p:spPr>
        <p:txBody>
          <a:bodyPr wrap="square" rtlCol="0">
            <a:spAutoFit/>
          </a:bodyPr>
          <a:lstStyle/>
          <a:p>
            <a:r>
              <a:rPr lang="en-US" altLang="zh-CN" sz="4000">
                <a:solidFill>
                  <a:schemeClr val="bg1"/>
                </a:solidFill>
                <a:latin typeface="Times New Roman" pitchFamily="18" charset="0"/>
                <a:cs typeface="Times New Roman" panose="02020603050405020304" pitchFamily="18" charset="0"/>
              </a:rPr>
              <a:t>What are the language features of the story?</a:t>
            </a:r>
            <a:endParaRPr lang="zh-CN" altLang="en-US" sz="4000">
              <a:solidFill>
                <a:schemeClr val="bg1"/>
              </a:solidFill>
              <a:latin typeface="Times New Roman" pitchFamily="18" charset="0"/>
              <a:cs typeface="Times New Roman" panose="02020603050405020304" pitchFamily="18" charset="0"/>
            </a:endParaRPr>
          </a:p>
        </p:txBody>
      </p:sp>
      <p:sp>
        <p:nvSpPr>
          <p:cNvPr id="19" name="文本框 18"/>
          <p:cNvSpPr txBox="1"/>
          <p:nvPr/>
        </p:nvSpPr>
        <p:spPr>
          <a:xfrm>
            <a:off x="64168" y="1203978"/>
            <a:ext cx="2715065" cy="523220"/>
          </a:xfrm>
          <a:prstGeom prst="rect">
            <a:avLst/>
          </a:prstGeom>
          <a:solidFill>
            <a:srgbClr val="00B0F0"/>
          </a:solidFill>
          <a:ln>
            <a:solidFill>
              <a:srgbClr val="0070C0"/>
            </a:solidFill>
          </a:ln>
        </p:spPr>
        <p:txBody>
          <a:bodyPr wrap="square" rtlCol="0">
            <a:spAutoFit/>
          </a:bodyPr>
          <a:lstStyle/>
          <a:p>
            <a:r>
              <a:rPr lang="en-US" altLang="zh-CN" sz="2800">
                <a:solidFill>
                  <a:schemeClr val="bg1"/>
                </a:solidFill>
                <a:latin typeface="Times New Roman" pitchFamily="18" charset="0"/>
                <a:cs typeface="Times New Roman" panose="02020603050405020304" pitchFamily="18" charset="0"/>
              </a:rPr>
              <a:t>Participle </a:t>
            </a:r>
            <a:endParaRPr lang="zh-CN" altLang="en-US" sz="2800">
              <a:solidFill>
                <a:schemeClr val="bg1"/>
              </a:solidFill>
              <a:latin typeface="Times New Roman" pitchFamily="18" charset="0"/>
              <a:cs typeface="Times New Roman" panose="02020603050405020304" pitchFamily="18" charset="0"/>
            </a:endParaRPr>
          </a:p>
        </p:txBody>
      </p:sp>
      <p:sp>
        <p:nvSpPr>
          <p:cNvPr id="2" name="矩形 1"/>
          <p:cNvSpPr/>
          <p:nvPr/>
        </p:nvSpPr>
        <p:spPr>
          <a:xfrm>
            <a:off x="2836984" y="1208579"/>
            <a:ext cx="8853268" cy="1297791"/>
          </a:xfrm>
          <a:prstGeom prst="rect">
            <a:avLst/>
          </a:prstGeom>
          <a:ln>
            <a:solidFill>
              <a:srgbClr val="0070C0"/>
            </a:solidFill>
          </a:ln>
        </p:spPr>
        <p:txBody>
          <a:bodyPr wrap="square">
            <a:spAutoFit/>
          </a:bodyPr>
          <a:lstStyle/>
          <a:p>
            <a:pPr>
              <a:lnSpc>
                <a:spcPts val="4700"/>
              </a:lnSpc>
            </a:pPr>
            <a:r>
              <a:rPr lang="en-US" altLang="zh-CN" sz="2800">
                <a:latin typeface="Times New Roman" pitchFamily="18" charset="0"/>
                <a:cs typeface="Times New Roman" panose="02020603050405020304" pitchFamily="18" charset="0"/>
              </a:rPr>
              <a:t>Making the best of this close encounter, I took some pictures of the bear. </a:t>
            </a:r>
            <a:endParaRPr lang="zh-CN" altLang="en-US" sz="2800">
              <a:latin typeface="Times New Roman" pitchFamily="18" charset="0"/>
              <a:cs typeface="Times New Roman" panose="02020603050405020304" pitchFamily="18" charset="0"/>
            </a:endParaRPr>
          </a:p>
        </p:txBody>
      </p:sp>
      <p:sp>
        <p:nvSpPr>
          <p:cNvPr id="22" name="矩形 21"/>
          <p:cNvSpPr/>
          <p:nvPr/>
        </p:nvSpPr>
        <p:spPr>
          <a:xfrm>
            <a:off x="2836984" y="3175711"/>
            <a:ext cx="8853268" cy="1297791"/>
          </a:xfrm>
          <a:prstGeom prst="rect">
            <a:avLst/>
          </a:prstGeom>
          <a:ln>
            <a:solidFill>
              <a:srgbClr val="0070C0"/>
            </a:solidFill>
          </a:ln>
        </p:spPr>
        <p:txBody>
          <a:bodyPr wrap="square">
            <a:spAutoFit/>
          </a:bodyPr>
          <a:lstStyle/>
          <a:p>
            <a:pPr>
              <a:lnSpc>
                <a:spcPts val="4700"/>
              </a:lnSpc>
            </a:pPr>
            <a:r>
              <a:rPr lang="en-US" altLang="zh-CN" sz="2800">
                <a:latin typeface="Times New Roman" pitchFamily="18" charset="0"/>
                <a:cs typeface="Times New Roman" panose="02020603050405020304" pitchFamily="18" charset="0"/>
              </a:rPr>
              <a:t>With an angry roar, the bear ran to the lake to wash his eyes.</a:t>
            </a:r>
          </a:p>
          <a:p>
            <a:pPr>
              <a:lnSpc>
                <a:spcPts val="4700"/>
              </a:lnSpc>
            </a:pPr>
            <a:r>
              <a:rPr lang="en-US" altLang="zh-CN" sz="2800">
                <a:latin typeface="Times New Roman" pitchFamily="18" charset="0"/>
                <a:cs typeface="Times New Roman" panose="02020603050405020304" pitchFamily="18" charset="0"/>
              </a:rPr>
              <a:t>…through the fence, sprayed him in the face. </a:t>
            </a:r>
            <a:endParaRPr lang="zh-CN" altLang="en-US" sz="2800">
              <a:latin typeface="Times New Roman" pitchFamily="18" charset="0"/>
              <a:cs typeface="Times New Roman" panose="02020603050405020304" pitchFamily="18" charset="0"/>
            </a:endParaRPr>
          </a:p>
        </p:txBody>
      </p:sp>
      <p:sp>
        <p:nvSpPr>
          <p:cNvPr id="27" name="文本框 26"/>
          <p:cNvSpPr txBox="1"/>
          <p:nvPr/>
        </p:nvSpPr>
        <p:spPr>
          <a:xfrm>
            <a:off x="64168" y="3175711"/>
            <a:ext cx="2715065" cy="954107"/>
          </a:xfrm>
          <a:prstGeom prst="rect">
            <a:avLst/>
          </a:prstGeom>
          <a:solidFill>
            <a:schemeClr val="accent2">
              <a:lumMod val="75000"/>
            </a:schemeClr>
          </a:solidFill>
          <a:ln>
            <a:solidFill>
              <a:srgbClr val="0070C0"/>
            </a:solidFill>
          </a:ln>
        </p:spPr>
        <p:txBody>
          <a:bodyPr wrap="square" rtlCol="0">
            <a:spAutoFit/>
          </a:bodyPr>
          <a:lstStyle/>
          <a:p>
            <a:r>
              <a:rPr lang="en-US" altLang="zh-CN" sz="2800">
                <a:solidFill>
                  <a:schemeClr val="bg1"/>
                </a:solidFill>
                <a:latin typeface="Times New Roman" pitchFamily="18" charset="0"/>
                <a:cs typeface="Times New Roman" panose="02020603050405020304" pitchFamily="18" charset="0"/>
              </a:rPr>
              <a:t>Adverbial phrases </a:t>
            </a:r>
            <a:endParaRPr lang="zh-CN" altLang="en-US" sz="2800">
              <a:solidFill>
                <a:schemeClr val="bg1"/>
              </a:solidFill>
              <a:latin typeface="Times New Roman" pitchFamily="18" charset="0"/>
              <a:cs typeface="Times New Roman" panose="02020603050405020304" pitchFamily="18" charset="0"/>
            </a:endParaRPr>
          </a:p>
        </p:txBody>
      </p:sp>
      <p:sp>
        <p:nvSpPr>
          <p:cNvPr id="35" name="矩形 34"/>
          <p:cNvSpPr/>
          <p:nvPr/>
        </p:nvSpPr>
        <p:spPr>
          <a:xfrm>
            <a:off x="2940772" y="1363579"/>
            <a:ext cx="5577585" cy="46522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940773" y="3397226"/>
            <a:ext cx="2673964" cy="34058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3173384" y="3975368"/>
            <a:ext cx="2673964" cy="34058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945965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2" presetClass="entr" presetSubtype="8" fill="hold" grpId="4"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22" presetClass="entr" presetSubtype="8" fill="hold" grpId="2"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22" presetClass="entr" presetSubtype="8" fill="hold" grpId="5"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22" presetClass="entr" presetSubtype="8" fill="hold" grpId="6"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childTnLst>
                          </p:cTn>
                        </p:par>
                      </p:childTnLst>
                    </p:cTn>
                  </p:par>
                  <p:par>
                    <p:cTn id="35" fill="hold" nodeType="clickPar">
                      <p:stCondLst>
                        <p:cond delay="indefinite"/>
                      </p:stCondLst>
                      <p:childTnLst>
                        <p:par>
                          <p:cTn id="36" fill="hold" nodeType="withGroup">
                            <p:stCondLst>
                              <p:cond delay="indefinite"/>
                            </p:stCondLst>
                          </p:cTn>
                        </p:par>
                        <p:par>
                          <p:cTn id="37" fill="hold" nodeType="afterGroup">
                            <p:stCondLst>
                              <p:cond delay="0"/>
                            </p:stCondLst>
                            <p:childTnLst>
                              <p:par>
                                <p:cTn id="38" presetID="22" presetClass="entr" presetSubtype="8" fill="hold" grpId="3"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1"/>
      <p:bldP spid="22" grpId="2"/>
      <p:bldP spid="27" grpId="3"/>
      <p:bldP spid="35" grpId="4"/>
      <p:bldP spid="36" grpId="5"/>
      <p:bldP spid="37" grpId="6"/>
    </p:bldLst>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6" name="矩形 15"/>
          <p:cNvSpPr/>
          <p:nvPr/>
        </p:nvSpPr>
        <p:spPr>
          <a:xfrm>
            <a:off x="950121" y="5205046"/>
            <a:ext cx="1750876" cy="649688"/>
          </a:xfrm>
          <a:prstGeom prst="rect">
            <a:avLst/>
          </a:prstGeom>
        </p:spPr>
        <p:txBody>
          <a:bodyPr wrap="square">
            <a:spAutoFit/>
          </a:bodyPr>
          <a:lstStyle/>
          <a:p>
            <a:pPr algn="ctr">
              <a:lnSpc>
                <a:spcPct val="130000"/>
              </a:lnSpc>
            </a:pPr>
            <a:r>
              <a:rPr lang="en-US" altLang="zh-CN" sz="2800">
                <a:solidFill>
                  <a:prstClr val="white"/>
                </a:solidFill>
                <a:latin typeface="Times New Roman" pitchFamily="18" charset="0"/>
                <a:ea typeface="微软雅黑" panose="020b0503020204020204" pitchFamily="34" charset="-122"/>
                <a:cs typeface="Times New Roman" panose="02020603050405020304" pitchFamily="18" charset="0"/>
                <a:sym typeface="+mn-lt"/>
              </a:rPr>
              <a:t>Result ?</a:t>
            </a:r>
            <a:endParaRPr lang="zh-CN" altLang="en-US" sz="2800">
              <a:solidFill>
                <a:prstClr val="white"/>
              </a:solidFill>
              <a:latin typeface="Times New Roman" pitchFamily="18" charset="0"/>
              <a:ea typeface="微软雅黑" panose="020b0503020204020204" pitchFamily="34" charset="-122"/>
              <a:cs typeface="Times New Roman" panose="02020603050405020304" pitchFamily="18" charset="0"/>
              <a:sym typeface="+mn-lt"/>
            </a:endParaRPr>
          </a:p>
        </p:txBody>
      </p:sp>
      <p:sp>
        <p:nvSpPr>
          <p:cNvPr id="17" name="矩形 16"/>
          <p:cNvSpPr/>
          <p:nvPr/>
        </p:nvSpPr>
        <p:spPr>
          <a:xfrm>
            <a:off x="286412" y="643930"/>
            <a:ext cx="11521439" cy="707886"/>
          </a:xfrm>
          <a:prstGeom prst="rect">
            <a:avLst/>
          </a:prstGeom>
          <a:ln w="28575">
            <a:solidFill>
              <a:srgbClr val="0070C0"/>
            </a:solidFill>
          </a:ln>
        </p:spPr>
        <p:txBody>
          <a:bodyPr wrap="square">
            <a:spAutoFit/>
          </a:bodyPr>
          <a:lstStyle/>
          <a:p>
            <a:pPr algn="just"/>
            <a:r>
              <a:rPr lang="en-US" altLang="zh-CN" sz="2800" i="1" kern="100">
                <a:latin typeface="Times New Roman" pitchFamily="18" charset="0"/>
                <a:cs typeface="Times New Roman" panose="02020603050405020304" pitchFamily="18" charset="0"/>
              </a:rPr>
              <a:t> Paragraph 1:A few minutes later, </a:t>
            </a:r>
            <a:r>
              <a:rPr lang="en-US" altLang="zh-CN" sz="4000" i="1" kern="100">
                <a:latin typeface="Times New Roman" pitchFamily="18" charset="0"/>
                <a:cs typeface="Times New Roman" panose="02020603050405020304" pitchFamily="18" charset="0"/>
              </a:rPr>
              <a:t>the bear headed back </a:t>
            </a:r>
            <a:r>
              <a:rPr lang="en-US" altLang="zh-CN" sz="2800" i="1" kern="100">
                <a:latin typeface="Times New Roman" pitchFamily="18" charset="0"/>
                <a:cs typeface="Times New Roman" panose="02020603050405020304" pitchFamily="18" charset="0"/>
              </a:rPr>
              <a:t>to out camp...</a:t>
            </a:r>
            <a:endParaRPr lang="zh-CN" altLang="en-US" sz="2800" i="1" kern="100">
              <a:latin typeface="Times New Roman" pitchFamily="18" charset="0"/>
              <a:cs typeface="Times New Roman" panose="02020603050405020304" pitchFamily="18" charset="0"/>
            </a:endParaRPr>
          </a:p>
        </p:txBody>
      </p:sp>
      <p:sp>
        <p:nvSpPr>
          <p:cNvPr id="15" name="燕尾形 14"/>
          <p:cNvSpPr/>
          <p:nvPr/>
        </p:nvSpPr>
        <p:spPr bwMode="auto">
          <a:xfrm>
            <a:off x="476623" y="5047386"/>
            <a:ext cx="11189860" cy="859927"/>
          </a:xfrm>
          <a:prstGeom prst="chevron">
            <a:avLst>
              <a:gd name="adj" fmla="val 35216"/>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itchFamily="34" charset="0"/>
              <a:ea typeface="微软雅黑" panose="020b0503020204020204" pitchFamily="34" charset="-122"/>
            </a:endParaRPr>
          </a:p>
        </p:txBody>
      </p:sp>
      <p:sp>
        <p:nvSpPr>
          <p:cNvPr id="22" name="燕尾形 21"/>
          <p:cNvSpPr/>
          <p:nvPr/>
        </p:nvSpPr>
        <p:spPr bwMode="auto">
          <a:xfrm>
            <a:off x="452201" y="1830880"/>
            <a:ext cx="11189860" cy="859927"/>
          </a:xfrm>
          <a:prstGeom prst="chevron">
            <a:avLst>
              <a:gd name="adj" fmla="val 35216"/>
            </a:avLst>
          </a:prstGeom>
          <a:solidFill>
            <a:srgbClr val="00B0F0"/>
          </a:solidFill>
          <a:ln>
            <a:solidFill>
              <a:srgbClr val="0070C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itchFamily="34" charset="0"/>
              <a:ea typeface="微软雅黑" panose="020b0503020204020204" pitchFamily="34" charset="-122"/>
            </a:endParaRPr>
          </a:p>
        </p:txBody>
      </p:sp>
      <p:sp>
        <p:nvSpPr>
          <p:cNvPr id="23" name="燕尾形 22"/>
          <p:cNvSpPr/>
          <p:nvPr/>
        </p:nvSpPr>
        <p:spPr bwMode="auto">
          <a:xfrm>
            <a:off x="452201" y="3439133"/>
            <a:ext cx="11189860" cy="859927"/>
          </a:xfrm>
          <a:prstGeom prst="chevron">
            <a:avLst>
              <a:gd name="adj" fmla="val 35216"/>
            </a:avLst>
          </a:prstGeom>
          <a:solidFill>
            <a:schemeClr val="accent2">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itchFamily="34" charset="0"/>
              <a:ea typeface="微软雅黑" panose="020b0503020204020204" pitchFamily="34" charset="-122"/>
            </a:endParaRPr>
          </a:p>
        </p:txBody>
      </p:sp>
      <p:sp>
        <p:nvSpPr>
          <p:cNvPr id="7" name="文本框 6"/>
          <p:cNvSpPr txBox="1"/>
          <p:nvPr/>
        </p:nvSpPr>
        <p:spPr>
          <a:xfrm>
            <a:off x="950121" y="1953795"/>
            <a:ext cx="7799984" cy="523220"/>
          </a:xfrm>
          <a:prstGeom prst="rect">
            <a:avLst/>
          </a:prstGeom>
          <a:noFill/>
        </p:spPr>
        <p:txBody>
          <a:bodyPr wrap="square" rtlCol="0">
            <a:spAutoFit/>
          </a:bodyPr>
          <a:lstStyle/>
          <a:p>
            <a:r>
              <a:rPr lang="en-US" altLang="zh-CN" sz="2800">
                <a:solidFill>
                  <a:schemeClr val="bg1"/>
                </a:solidFill>
                <a:latin typeface="Times New Roman" pitchFamily="18" charset="0"/>
                <a:cs typeface="Times New Roman" panose="02020603050405020304" pitchFamily="18" charset="0"/>
              </a:rPr>
              <a:t>The bear was angry and attacked the fence fiercely. </a:t>
            </a:r>
            <a:endParaRPr lang="zh-CN" altLang="en-US" sz="2800">
              <a:solidFill>
                <a:schemeClr val="bg1"/>
              </a:solidFill>
              <a:latin typeface="Times New Roman" pitchFamily="18" charset="0"/>
              <a:cs typeface="Times New Roman" panose="02020603050405020304" pitchFamily="18" charset="0"/>
            </a:endParaRPr>
          </a:p>
        </p:txBody>
      </p:sp>
      <p:sp>
        <p:nvSpPr>
          <p:cNvPr id="24" name="文本框 23"/>
          <p:cNvSpPr txBox="1"/>
          <p:nvPr/>
        </p:nvSpPr>
        <p:spPr>
          <a:xfrm>
            <a:off x="835571" y="3619350"/>
            <a:ext cx="10806489" cy="523220"/>
          </a:xfrm>
          <a:prstGeom prst="rect">
            <a:avLst/>
          </a:prstGeom>
          <a:noFill/>
        </p:spPr>
        <p:txBody>
          <a:bodyPr wrap="square" rtlCol="0">
            <a:spAutoFit/>
          </a:bodyPr>
          <a:lstStyle/>
          <a:p>
            <a:r>
              <a:rPr lang="en-US" altLang="zh-CN" sz="2800">
                <a:solidFill>
                  <a:schemeClr val="bg1"/>
                </a:solidFill>
                <a:latin typeface="Times New Roman" pitchFamily="18" charset="0"/>
                <a:cs typeface="Times New Roman" panose="02020603050405020304" pitchFamily="18" charset="0"/>
              </a:rPr>
              <a:t>Elli and I were frightened and try to do something to protect ourselves.  </a:t>
            </a:r>
            <a:endParaRPr lang="zh-CN" altLang="en-US" sz="2800">
              <a:solidFill>
                <a:schemeClr val="bg1"/>
              </a:solidFill>
              <a:latin typeface="Times New Roman" pitchFamily="18" charset="0"/>
              <a:cs typeface="Times New Roman" panose="02020603050405020304" pitchFamily="18" charset="0"/>
            </a:endParaRPr>
          </a:p>
        </p:txBody>
      </p:sp>
      <p:sp>
        <p:nvSpPr>
          <p:cNvPr id="25" name="文本框 24"/>
          <p:cNvSpPr txBox="1"/>
          <p:nvPr/>
        </p:nvSpPr>
        <p:spPr>
          <a:xfrm>
            <a:off x="846077" y="5269490"/>
            <a:ext cx="10806489" cy="523220"/>
          </a:xfrm>
          <a:prstGeom prst="rect">
            <a:avLst/>
          </a:prstGeom>
          <a:noFill/>
        </p:spPr>
        <p:txBody>
          <a:bodyPr wrap="square" rtlCol="0">
            <a:spAutoFit/>
          </a:bodyPr>
          <a:lstStyle/>
          <a:p>
            <a:r>
              <a:rPr lang="en-US" altLang="zh-CN" sz="2800">
                <a:solidFill>
                  <a:schemeClr val="bg1"/>
                </a:solidFill>
                <a:latin typeface="Times New Roman" pitchFamily="18" charset="0"/>
                <a:cs typeface="Times New Roman" panose="02020603050405020304" pitchFamily="18" charset="0"/>
              </a:rPr>
              <a:t>Elli and I failed to scare off the bear and were in a dangerous situation.  </a:t>
            </a:r>
            <a:endParaRPr lang="zh-CN" altLang="en-US" sz="2800">
              <a:solidFill>
                <a:schemeClr val="bg1"/>
              </a:solidFill>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4256666473"/>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18" name="组合 17"/>
          <p:cNvGrpSpPr/>
          <p:nvPr/>
        </p:nvGrpSpPr>
        <p:grpSpPr>
          <a:xfrm>
            <a:off x="0" y="0"/>
            <a:ext cx="12360811" cy="1000742"/>
            <a:chExt cx="12360811" cy="821268"/>
          </a:xfrm>
        </p:grpSpPr>
        <p:sp>
          <p:nvSpPr>
            <p:cNvPr id="16" name="矩形 15"/>
            <p:cNvSpPr/>
            <p:nvPr/>
          </p:nvSpPr>
          <p:spPr>
            <a:xfrm>
              <a:off x="0" y="0"/>
              <a:ext cx="12192000" cy="81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68811" y="51827"/>
              <a:ext cx="12192000" cy="769441"/>
            </a:xfrm>
            <a:prstGeom prst="rect">
              <a:avLst/>
            </a:prstGeom>
            <a:noFill/>
          </p:spPr>
          <p:txBody>
            <a:bodyPr wrap="square" rtlCol="0">
              <a:spAutoFit/>
            </a:bodyPr>
            <a:lstStyle/>
            <a:p>
              <a:pPr algn="ctr"/>
              <a:endParaRPr lang="zh-CN" altLang="en-US" sz="4400">
                <a:solidFill>
                  <a:schemeClr val="bg1"/>
                </a:solidFill>
                <a:latin typeface="Times New Roman" pitchFamily="18" charset="0"/>
                <a:cs typeface="Times New Roman" panose="02020603050405020304" pitchFamily="18" charset="0"/>
              </a:endParaRPr>
            </a:p>
          </p:txBody>
        </p:sp>
      </p:grpSp>
      <p:sp>
        <p:nvSpPr>
          <p:cNvPr id="6" name="文本框 5"/>
          <p:cNvSpPr txBox="1"/>
          <p:nvPr/>
        </p:nvSpPr>
        <p:spPr>
          <a:xfrm>
            <a:off x="970676" y="260572"/>
            <a:ext cx="11404212" cy="707886"/>
          </a:xfrm>
          <a:prstGeom prst="rect">
            <a:avLst/>
          </a:prstGeom>
          <a:noFill/>
        </p:spPr>
        <p:txBody>
          <a:bodyPr wrap="square" rtlCol="0">
            <a:spAutoFit/>
          </a:bodyPr>
          <a:lstStyle/>
          <a:p>
            <a:r>
              <a:rPr lang="en-US" altLang="zh-CN" sz="4000">
                <a:solidFill>
                  <a:schemeClr val="bg1"/>
                </a:solidFill>
                <a:latin typeface="Times New Roman" pitchFamily="18" charset="0"/>
                <a:cs typeface="Times New Roman" panose="02020603050405020304" pitchFamily="18" charset="0"/>
              </a:rPr>
              <a:t>One possible version</a:t>
            </a:r>
            <a:endParaRPr lang="zh-CN" altLang="en-US" sz="4000">
              <a:solidFill>
                <a:schemeClr val="bg1"/>
              </a:solidFill>
              <a:latin typeface="Times New Roman" pitchFamily="18" charset="0"/>
              <a:cs typeface="Times New Roman" panose="02020603050405020304" pitchFamily="18" charset="0"/>
            </a:endParaRPr>
          </a:p>
        </p:txBody>
      </p:sp>
      <p:sp>
        <p:nvSpPr>
          <p:cNvPr id="31" name="文本框 30"/>
          <p:cNvSpPr txBox="1"/>
          <p:nvPr/>
        </p:nvSpPr>
        <p:spPr>
          <a:xfrm>
            <a:off x="336884" y="1408174"/>
            <a:ext cx="11614484" cy="4616648"/>
          </a:xfrm>
          <a:prstGeom prst="rect">
            <a:avLst/>
          </a:prstGeom>
          <a:noFill/>
          <a:ln>
            <a:solidFill>
              <a:srgbClr val="0070C0"/>
            </a:solidFill>
          </a:ln>
        </p:spPr>
        <p:txBody>
          <a:bodyPr wrap="square" rtlCol="0">
            <a:spAutoFit/>
          </a:bodyPr>
          <a:lstStyle/>
          <a:p>
            <a:pPr>
              <a:lnSpc>
                <a:spcPct val="150000"/>
              </a:lnSpc>
            </a:pPr>
            <a:r>
              <a:rPr lang="en-US" altLang="zh-CN" sz="2800" i="1">
                <a:latin typeface="Times New Roman" pitchFamily="18" charset="0"/>
                <a:cs typeface="Times New Roman" panose="02020603050405020304" pitchFamily="18" charset="0"/>
              </a:rPr>
              <a:t>Paragraph 1:A few minutes later, the bear headed back to our camp...</a:t>
            </a:r>
          </a:p>
          <a:p>
            <a:pPr>
              <a:lnSpc>
                <a:spcPct val="150000"/>
              </a:lnSpc>
            </a:pPr>
            <a:r>
              <a:rPr lang="en-US" altLang="zh-CN" sz="2800">
                <a:latin typeface="Times New Roman" pitchFamily="18" charset="0"/>
                <a:cs typeface="Times New Roman" panose="02020603050405020304" pitchFamily="18" charset="0"/>
              </a:rPr>
              <a:t>He exposed his sharp teeth, glaring at us as he ran forward. And again the bear stood on his back legs, wanting to break the fence like a monster. It seemed that his mouth was full of blood and his eyes were red with anger. Seeing such terrible sight, I could feel a coldness flooding from my back. Elli was frozen there, with the mouth widely open. I had to take action, so I picked my courage and tried to frighten him away with the pepper spray, but finally failed.</a:t>
            </a:r>
          </a:p>
        </p:txBody>
      </p:sp>
    </p:spTree>
    <p:extLst>
      <p:ext uri="{BB962C8B-B14F-4D97-AF65-F5344CB8AC3E}">
        <p14:creationId xmlns:p14="http://schemas.microsoft.com/office/powerpoint/2010/main" val="3023572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6" name="矩形 15"/>
          <p:cNvSpPr/>
          <p:nvPr/>
        </p:nvSpPr>
        <p:spPr>
          <a:xfrm>
            <a:off x="950121" y="5205046"/>
            <a:ext cx="1750876" cy="649688"/>
          </a:xfrm>
          <a:prstGeom prst="rect">
            <a:avLst/>
          </a:prstGeom>
        </p:spPr>
        <p:txBody>
          <a:bodyPr wrap="square">
            <a:spAutoFit/>
          </a:bodyPr>
          <a:lstStyle/>
          <a:p>
            <a:pPr algn="ctr">
              <a:lnSpc>
                <a:spcPct val="130000"/>
              </a:lnSpc>
            </a:pPr>
            <a:r>
              <a:rPr lang="en-US" altLang="zh-CN" sz="2800">
                <a:solidFill>
                  <a:prstClr val="white"/>
                </a:solidFill>
                <a:latin typeface="Times New Roman" pitchFamily="18" charset="0"/>
                <a:ea typeface="微软雅黑" panose="020b0503020204020204" pitchFamily="34" charset="-122"/>
                <a:cs typeface="Times New Roman" panose="02020603050405020304" pitchFamily="18" charset="0"/>
                <a:sym typeface="+mn-lt"/>
              </a:rPr>
              <a:t>Result ?</a:t>
            </a:r>
            <a:endParaRPr lang="zh-CN" altLang="en-US" sz="2800">
              <a:solidFill>
                <a:prstClr val="white"/>
              </a:solidFill>
              <a:latin typeface="Times New Roman" pitchFamily="18" charset="0"/>
              <a:ea typeface="微软雅黑" panose="020b0503020204020204" pitchFamily="34" charset="-122"/>
              <a:cs typeface="Times New Roman" panose="02020603050405020304" pitchFamily="18" charset="0"/>
              <a:sym typeface="+mn-lt"/>
            </a:endParaRPr>
          </a:p>
        </p:txBody>
      </p:sp>
      <p:sp>
        <p:nvSpPr>
          <p:cNvPr id="6" name="矩形 5"/>
          <p:cNvSpPr/>
          <p:nvPr/>
        </p:nvSpPr>
        <p:spPr>
          <a:xfrm>
            <a:off x="398953" y="754563"/>
            <a:ext cx="11657059" cy="769441"/>
          </a:xfrm>
          <a:prstGeom prst="rect">
            <a:avLst/>
          </a:prstGeom>
          <a:ln w="28575">
            <a:solidFill>
              <a:srgbClr val="0070C0"/>
            </a:solidFill>
          </a:ln>
        </p:spPr>
        <p:txBody>
          <a:bodyPr wrap="square">
            <a:spAutoFit/>
          </a:bodyPr>
          <a:lstStyle/>
          <a:p>
            <a:pPr algn="just"/>
            <a:r>
              <a:rPr lang="en-US" altLang="zh-CN" sz="2800" i="1" kern="100">
                <a:latin typeface="Times New Roman" pitchFamily="18" charset="0"/>
                <a:cs typeface="Times New Roman" panose="02020603050405020304" pitchFamily="18" charset="0"/>
              </a:rPr>
              <a:t>Paragraph 2:At that very moment, </a:t>
            </a:r>
            <a:r>
              <a:rPr lang="en-US" altLang="zh-CN" sz="4400" i="1" kern="100">
                <a:latin typeface="Times New Roman" pitchFamily="18" charset="0"/>
                <a:cs typeface="Times New Roman" panose="02020603050405020304" pitchFamily="18" charset="0"/>
              </a:rPr>
              <a:t>the helicopter arrived</a:t>
            </a:r>
            <a:r>
              <a:rPr lang="en-US" altLang="zh-CN" sz="2800" i="1" kern="100">
                <a:latin typeface="Times New Roman" pitchFamily="18" charset="0"/>
                <a:cs typeface="Times New Roman" panose="02020603050405020304" pitchFamily="18" charset="0"/>
              </a:rPr>
              <a:t>.</a:t>
            </a:r>
            <a:endParaRPr lang="zh-CN" altLang="en-US" sz="2800" i="1" kern="100">
              <a:latin typeface="Times New Roman" pitchFamily="18" charset="0"/>
              <a:cs typeface="Times New Roman" panose="02020603050405020304" pitchFamily="18"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3255" y="2253329"/>
            <a:ext cx="1812757" cy="2246731"/>
          </a:xfrm>
          <a:prstGeom prst="rect">
            <a:avLst/>
          </a:prstGeom>
        </p:spPr>
      </p:pic>
      <p:sp>
        <p:nvSpPr>
          <p:cNvPr id="5" name="文本框 4"/>
          <p:cNvSpPr txBox="1"/>
          <p:nvPr/>
        </p:nvSpPr>
        <p:spPr>
          <a:xfrm>
            <a:off x="398954" y="2786867"/>
            <a:ext cx="9421877" cy="523220"/>
          </a:xfrm>
          <a:prstGeom prst="rect">
            <a:avLst/>
          </a:prstGeom>
          <a:noFill/>
          <a:ln>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Find the key information.</a:t>
            </a:r>
            <a:endParaRPr lang="zh-CN" altLang="en-US" sz="2800">
              <a:latin typeface="Times New Roman" pitchFamily="18" charset="0"/>
              <a:cs typeface="Times New Roman" panose="02020603050405020304" pitchFamily="18" charset="0"/>
            </a:endParaRPr>
          </a:p>
        </p:txBody>
      </p:sp>
      <p:sp>
        <p:nvSpPr>
          <p:cNvPr id="7" name="文本框 6"/>
          <p:cNvSpPr txBox="1"/>
          <p:nvPr/>
        </p:nvSpPr>
        <p:spPr>
          <a:xfrm>
            <a:off x="398953" y="3559749"/>
            <a:ext cx="9421877" cy="523220"/>
          </a:xfrm>
          <a:prstGeom prst="rect">
            <a:avLst/>
          </a:prstGeom>
          <a:noFill/>
          <a:ln>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Keep asking questions.</a:t>
            </a:r>
            <a:endParaRPr lang="zh-CN" altLang="en-US" sz="2800">
              <a:latin typeface="Times New Roman" pitchFamily="18" charset="0"/>
              <a:cs typeface="Times New Roman" panose="02020603050405020304" pitchFamily="18" charset="0"/>
            </a:endParaRPr>
          </a:p>
        </p:txBody>
      </p:sp>
      <p:sp>
        <p:nvSpPr>
          <p:cNvPr id="8" name="文本框 7"/>
          <p:cNvSpPr txBox="1"/>
          <p:nvPr/>
        </p:nvSpPr>
        <p:spPr>
          <a:xfrm>
            <a:off x="398953" y="2024121"/>
            <a:ext cx="9421879" cy="523220"/>
          </a:xfrm>
          <a:prstGeom prst="rect">
            <a:avLst/>
          </a:prstGeom>
          <a:noFill/>
          <a:ln>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Read the given sentence.</a:t>
            </a:r>
            <a:endParaRPr lang="zh-CN" altLang="en-US" sz="2800">
              <a:latin typeface="Times New Roman" pitchFamily="18" charset="0"/>
              <a:cs typeface="Times New Roman" panose="02020603050405020304" pitchFamily="18" charset="0"/>
            </a:endParaRPr>
          </a:p>
        </p:txBody>
      </p:sp>
      <p:sp>
        <p:nvSpPr>
          <p:cNvPr id="10" name="PA-矩形 62">
            <a:extLst>
              <a:ext uri="{FF2B5EF4-FFF2-40B4-BE49-F238E27FC236}">
                <a16:creationId xmlns:a16="http://schemas.microsoft.com/office/drawing/2014/main" id="{D3674877-9745-42F2-BA3B-F06FF6979237}"/>
              </a:ext>
            </a:extLst>
          </p:cNvPr>
          <p:cNvSpPr/>
          <p:nvPr/>
        </p:nvSpPr>
        <p:spPr>
          <a:xfrm>
            <a:off x="0" y="5232482"/>
            <a:ext cx="12192000" cy="523220"/>
          </a:xfrm>
          <a:prstGeom prst="rect">
            <a:avLst/>
          </a:prstGeom>
          <a:solidFill>
            <a:srgbClr val="0070C0"/>
          </a:solidFill>
          <a:ln>
            <a:solidFill>
              <a:srgbClr val="0070C0"/>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4377">
              <a:defRPr/>
            </a:pPr>
            <a:r>
              <a:rPr lang="zh-CN" altLang="en-US" sz="2800">
                <a:solidFill>
                  <a:schemeClr val="bg1"/>
                </a:solidFill>
                <a:latin typeface="华文楷体" panose="02010600040101010101" pitchFamily="2" charset="-122"/>
                <a:ea typeface="华文楷体" pitchFamily="2" charset="-122"/>
              </a:rPr>
              <a:t>段落开头语与后续语的</a:t>
            </a:r>
            <a:r>
              <a:rPr lang="zh-CN" altLang="en-US" sz="2800">
                <a:solidFill>
                  <a:srgbClr val="FF0000"/>
                </a:solidFill>
                <a:latin typeface="华文楷体" panose="02010600040101010101" pitchFamily="2" charset="-122"/>
                <a:ea typeface="华文楷体" pitchFamily="2" charset="-122"/>
              </a:rPr>
              <a:t>衔接</a:t>
            </a:r>
            <a:r>
              <a:rPr lang="zh-CN" altLang="en-US" sz="2800">
                <a:solidFill>
                  <a:schemeClr val="bg1"/>
                </a:solidFill>
                <a:latin typeface="华文楷体" panose="02010600040101010101" pitchFamily="2" charset="-122"/>
                <a:ea typeface="华文楷体" pitchFamily="2" charset="-122"/>
              </a:rPr>
              <a:t>；后续两段间的</a:t>
            </a:r>
            <a:r>
              <a:rPr lang="zh-CN" altLang="en-US" sz="2800">
                <a:solidFill>
                  <a:srgbClr val="FF0000"/>
                </a:solidFill>
                <a:latin typeface="华文楷体" panose="02010600040101010101" pitchFamily="2" charset="-122"/>
                <a:ea typeface="华文楷体" pitchFamily="2" charset="-122"/>
              </a:rPr>
              <a:t>衔接</a:t>
            </a:r>
            <a:r>
              <a:rPr lang="zh-CN" altLang="en-US" sz="2800">
                <a:solidFill>
                  <a:schemeClr val="bg1"/>
                </a:solidFill>
                <a:latin typeface="华文楷体" panose="02010600040101010101" pitchFamily="2" charset="-122"/>
                <a:ea typeface="华文楷体" pitchFamily="2" charset="-122"/>
              </a:rPr>
              <a:t>；原文与后续的</a:t>
            </a:r>
            <a:r>
              <a:rPr lang="zh-CN" altLang="en-US" sz="2800">
                <a:solidFill>
                  <a:srgbClr val="FF0000"/>
                </a:solidFill>
                <a:latin typeface="华文楷体" panose="02010600040101010101" pitchFamily="2" charset="-122"/>
                <a:ea typeface="华文楷体" pitchFamily="2" charset="-122"/>
              </a:rPr>
              <a:t>衔接</a:t>
            </a:r>
            <a:r>
              <a:rPr lang="zh-CN" altLang="en-US" sz="2800">
                <a:solidFill>
                  <a:schemeClr val="bg1"/>
                </a:solidFill>
                <a:latin typeface="华文楷体" panose="02010600040101010101" pitchFamily="2" charset="-122"/>
                <a:ea typeface="华文楷体" pitchFamily="2" charset="-122"/>
              </a:rPr>
              <a:t>。</a:t>
            </a:r>
            <a:endParaRPr lang="en-US" altLang="zh-CN" sz="2800">
              <a:solidFill>
                <a:schemeClr val="bg1"/>
              </a:solidFill>
              <a:latin typeface="华文楷体" panose="02010600040101010101" pitchFamily="2" charset="-122"/>
              <a:ea typeface="华文楷体" pitchFamily="2" charset="-122"/>
            </a:endParaRPr>
          </a:p>
        </p:txBody>
      </p:sp>
      <p:sp>
        <p:nvSpPr>
          <p:cNvPr id="11" name="PA-矩形 62">
            <a:extLst>
              <a:ext uri="{FF2B5EF4-FFF2-40B4-BE49-F238E27FC236}">
                <a16:creationId xmlns:a16="http://schemas.microsoft.com/office/drawing/2014/main" id="{D3674877-9745-42F2-BA3B-F06FF6979237}"/>
              </a:ext>
            </a:extLst>
          </p:cNvPr>
          <p:cNvSpPr/>
          <p:nvPr/>
        </p:nvSpPr>
        <p:spPr>
          <a:xfrm>
            <a:off x="0" y="5777910"/>
            <a:ext cx="12192000" cy="523220"/>
          </a:xfrm>
          <a:prstGeom prst="rect">
            <a:avLst/>
          </a:prstGeom>
          <a:solidFill>
            <a:srgbClr val="0070C0"/>
          </a:solidFill>
          <a:ln>
            <a:solidFill>
              <a:srgbClr val="0070C0"/>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4377">
              <a:defRPr/>
            </a:pPr>
            <a:r>
              <a:rPr lang="zh-CN" altLang="en-US" sz="2800">
                <a:solidFill>
                  <a:schemeClr val="bg1"/>
                </a:solidFill>
                <a:latin typeface="华文楷体" panose="02010600040101010101" pitchFamily="2" charset="-122"/>
                <a:ea typeface="华文楷体" pitchFamily="2" charset="-122"/>
              </a:rPr>
              <a:t>          内容</a:t>
            </a:r>
            <a:r>
              <a:rPr lang="zh-CN" altLang="en-US" sz="2800">
                <a:solidFill>
                  <a:srgbClr val="FF0000"/>
                </a:solidFill>
                <a:latin typeface="华文楷体" panose="02010600040101010101" pitchFamily="2" charset="-122"/>
                <a:ea typeface="华文楷体" pitchFamily="2" charset="-122"/>
              </a:rPr>
              <a:t>丰富</a:t>
            </a:r>
            <a:r>
              <a:rPr lang="zh-CN" altLang="en-US" sz="2800">
                <a:solidFill>
                  <a:schemeClr val="bg1"/>
                </a:solidFill>
                <a:latin typeface="华文楷体" panose="02010600040101010101" pitchFamily="2" charset="-122"/>
                <a:ea typeface="华文楷体" pitchFamily="2" charset="-122"/>
              </a:rPr>
              <a:t>，多视角、多维度；语言结构，词汇选用</a:t>
            </a:r>
            <a:r>
              <a:rPr lang="zh-CN" altLang="en-US" sz="2800">
                <a:solidFill>
                  <a:srgbClr val="FF0000"/>
                </a:solidFill>
                <a:latin typeface="华文楷体" panose="02010600040101010101" pitchFamily="2" charset="-122"/>
                <a:ea typeface="华文楷体" pitchFamily="2" charset="-122"/>
              </a:rPr>
              <a:t>丰富</a:t>
            </a:r>
            <a:r>
              <a:rPr lang="zh-CN" altLang="en-US" sz="2800">
                <a:solidFill>
                  <a:schemeClr val="bg1"/>
                </a:solidFill>
                <a:latin typeface="华文楷体" panose="02010600040101010101" pitchFamily="2" charset="-122"/>
                <a:ea typeface="华文楷体" pitchFamily="2" charset="-122"/>
              </a:rPr>
              <a:t>多样。</a:t>
            </a:r>
          </a:p>
        </p:txBody>
      </p:sp>
      <p:sp>
        <p:nvSpPr>
          <p:cNvPr id="12" name="PA-矩形 62">
            <a:extLst>
              <a:ext uri="{FF2B5EF4-FFF2-40B4-BE49-F238E27FC236}">
                <a16:creationId xmlns:a16="http://schemas.microsoft.com/office/drawing/2014/main" id="{D3674877-9745-42F2-BA3B-F06FF6979237}"/>
              </a:ext>
            </a:extLst>
          </p:cNvPr>
          <p:cNvSpPr/>
          <p:nvPr/>
        </p:nvSpPr>
        <p:spPr>
          <a:xfrm>
            <a:off x="0" y="6323338"/>
            <a:ext cx="12192000" cy="523220"/>
          </a:xfrm>
          <a:prstGeom prst="rect">
            <a:avLst/>
          </a:prstGeom>
          <a:solidFill>
            <a:srgbClr val="0070C0"/>
          </a:solidFill>
          <a:ln>
            <a:solidFill>
              <a:srgbClr val="0070C0"/>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4377">
              <a:defRPr/>
            </a:pPr>
            <a:r>
              <a:rPr lang="zh-CN" altLang="en-US" sz="2800">
                <a:solidFill>
                  <a:schemeClr val="bg1"/>
                </a:solidFill>
                <a:latin typeface="华文楷体" panose="02010600040101010101" pitchFamily="2" charset="-122"/>
                <a:ea typeface="华文楷体" pitchFamily="2" charset="-122"/>
              </a:rPr>
              <a:t>情感表达、语言描述</a:t>
            </a:r>
            <a:r>
              <a:rPr lang="zh-CN" altLang="en-US" sz="2800">
                <a:solidFill>
                  <a:srgbClr val="FF0000"/>
                </a:solidFill>
                <a:latin typeface="华文楷体" panose="02010600040101010101" pitchFamily="2" charset="-122"/>
                <a:ea typeface="华文楷体" pitchFamily="2" charset="-122"/>
              </a:rPr>
              <a:t>准确</a:t>
            </a:r>
          </a:p>
        </p:txBody>
      </p:sp>
      <p:sp>
        <p:nvSpPr>
          <p:cNvPr id="13" name="文本框 12"/>
          <p:cNvSpPr txBox="1"/>
          <p:nvPr/>
        </p:nvSpPr>
        <p:spPr>
          <a:xfrm>
            <a:off x="398952" y="4318229"/>
            <a:ext cx="9421877" cy="523220"/>
          </a:xfrm>
          <a:prstGeom prst="rect">
            <a:avLst/>
          </a:prstGeom>
          <a:noFill/>
          <a:ln>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Refer back to the original reading material when necessary.</a:t>
            </a:r>
            <a:endParaRPr lang="zh-CN" altLang="en-US" sz="2800">
              <a:latin typeface="Times New Roman" pitchFamily="18" charset="0"/>
              <a:cs typeface="Times New Roman" panose="02020603050405020304" pitchFamily="18"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617" y="732355"/>
            <a:ext cx="2410081" cy="774470"/>
          </a:xfrm>
          <a:prstGeom prst="rect">
            <a:avLst/>
          </a:prstGeom>
        </p:spPr>
      </p:pic>
    </p:spTree>
    <p:extLst>
      <p:ext uri="{BB962C8B-B14F-4D97-AF65-F5344CB8AC3E}">
        <p14:creationId xmlns:p14="http://schemas.microsoft.com/office/powerpoint/2010/main" val="31789527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22" presetClass="entr" presetSubtype="8" fill="hold" grpId="3"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22" presetClass="entr" presetSubtype="8" fill="hold" grpId="1"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indefinite"/>
                            </p:stCondLst>
                          </p:cTn>
                        </p:par>
                        <p:par>
                          <p:cTn id="34" fill="hold" nodeType="afterGroup">
                            <p:stCondLst>
                              <p:cond delay="0"/>
                            </p:stCondLst>
                            <p:childTnLst>
                              <p:par>
                                <p:cTn id="35" presetID="22" presetClass="entr" presetSubtype="8" fill="hold" grpId="2"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indefinite"/>
                            </p:stCondLst>
                          </p:cTn>
                        </p:par>
                        <p:par>
                          <p:cTn id="40" fill="hold" nodeType="afterGroup">
                            <p:stCondLst>
                              <p:cond delay="0"/>
                            </p:stCondLst>
                            <p:childTnLst>
                              <p:par>
                                <p:cTn id="41" presetID="22" presetClass="entr" presetSubtype="8" fill="hold" grpId="7"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nodeType="clickPar">
                      <p:stCondLst>
                        <p:cond delay="indefinite"/>
                      </p:stCondLst>
                      <p:childTnLst>
                        <p:par>
                          <p:cTn id="45" fill="hold" nodeType="withGroup">
                            <p:stCondLst>
                              <p:cond delay="indefinite"/>
                            </p:stCondLst>
                          </p:cTn>
                        </p:par>
                        <p:par>
                          <p:cTn id="46" fill="hold" nodeType="afterGroup">
                            <p:stCondLst>
                              <p:cond delay="0"/>
                            </p:stCondLst>
                            <p:childTnLst>
                              <p:par>
                                <p:cTn id="47" presetID="22" presetClass="entr" presetSubtype="8" fill="hold" grpId="4"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nodeType="clickPar">
                      <p:stCondLst>
                        <p:cond delay="indefinite"/>
                      </p:stCondLst>
                      <p:childTnLst>
                        <p:par>
                          <p:cTn id="51" fill="hold" nodeType="withGroup">
                            <p:stCondLst>
                              <p:cond delay="indefinite"/>
                            </p:stCondLst>
                          </p:cTn>
                        </p:par>
                        <p:par>
                          <p:cTn id="52" fill="hold" nodeType="afterGroup">
                            <p:stCondLst>
                              <p:cond delay="0"/>
                            </p:stCondLst>
                            <p:childTnLst>
                              <p:par>
                                <p:cTn id="53" presetID="22" presetClass="entr" presetSubtype="8" fill="hold" grpId="5"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par>
                    <p:cTn id="56" fill="hold" nodeType="clickPar">
                      <p:stCondLst>
                        <p:cond delay="indefinite"/>
                      </p:stCondLst>
                      <p:childTnLst>
                        <p:par>
                          <p:cTn id="57" fill="hold" nodeType="withGroup">
                            <p:stCondLst>
                              <p:cond delay="indefinite"/>
                            </p:stCondLst>
                          </p:cTn>
                        </p:par>
                        <p:par>
                          <p:cTn id="58" fill="hold" nodeType="afterGroup">
                            <p:stCondLst>
                              <p:cond delay="0"/>
                            </p:stCondLst>
                            <p:childTnLst>
                              <p:par>
                                <p:cTn id="59" presetID="22" presetClass="entr" presetSubtype="8" fill="hold" grpId="6"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1"/>
      <p:bldP spid="7" grpId="2"/>
      <p:bldP spid="8" grpId="3"/>
      <p:bldP spid="10" grpId="4"/>
      <p:bldP spid="11" grpId="5"/>
      <p:bldP spid="12" grpId="6"/>
      <p:bldP spid="13" grpId="7"/>
    </p:bldLst>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18" name="组合 17"/>
          <p:cNvGrpSpPr/>
          <p:nvPr/>
        </p:nvGrpSpPr>
        <p:grpSpPr>
          <a:xfrm>
            <a:off x="0" y="0"/>
            <a:ext cx="12360811" cy="1000742"/>
            <a:chExt cx="12360811" cy="821268"/>
          </a:xfrm>
        </p:grpSpPr>
        <p:sp>
          <p:nvSpPr>
            <p:cNvPr id="16" name="矩形 15"/>
            <p:cNvSpPr/>
            <p:nvPr/>
          </p:nvSpPr>
          <p:spPr>
            <a:xfrm>
              <a:off x="0" y="0"/>
              <a:ext cx="12192000" cy="81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68811" y="51827"/>
              <a:ext cx="12192000" cy="769441"/>
            </a:xfrm>
            <a:prstGeom prst="rect">
              <a:avLst/>
            </a:prstGeom>
            <a:noFill/>
          </p:spPr>
          <p:txBody>
            <a:bodyPr wrap="square" rtlCol="0">
              <a:spAutoFit/>
            </a:bodyPr>
            <a:lstStyle/>
            <a:p>
              <a:pPr algn="ctr"/>
              <a:endParaRPr lang="zh-CN" altLang="en-US" sz="4400">
                <a:solidFill>
                  <a:schemeClr val="bg1"/>
                </a:solidFill>
                <a:latin typeface="Times New Roman" pitchFamily="18" charset="0"/>
                <a:cs typeface="Times New Roman" panose="02020603050405020304" pitchFamily="18" charset="0"/>
              </a:endParaRPr>
            </a:p>
          </p:txBody>
        </p:sp>
      </p:grpSp>
      <p:sp>
        <p:nvSpPr>
          <p:cNvPr id="6" name="文本框 5"/>
          <p:cNvSpPr txBox="1"/>
          <p:nvPr/>
        </p:nvSpPr>
        <p:spPr>
          <a:xfrm>
            <a:off x="970676" y="260572"/>
            <a:ext cx="11404212" cy="707886"/>
          </a:xfrm>
          <a:prstGeom prst="rect">
            <a:avLst/>
          </a:prstGeom>
          <a:noFill/>
        </p:spPr>
        <p:txBody>
          <a:bodyPr wrap="square" rtlCol="0">
            <a:spAutoFit/>
          </a:bodyPr>
          <a:lstStyle/>
          <a:p>
            <a:r>
              <a:rPr lang="en-US" altLang="zh-CN" sz="4000">
                <a:solidFill>
                  <a:schemeClr val="bg1"/>
                </a:solidFill>
                <a:latin typeface="Times New Roman" pitchFamily="18" charset="0"/>
                <a:cs typeface="Times New Roman" panose="02020603050405020304" pitchFamily="18" charset="0"/>
              </a:rPr>
              <a:t>What </a:t>
            </a:r>
            <a:r>
              <a:rPr lang="en-US" altLang="zh-CN" sz="4000">
                <a:solidFill>
                  <a:srgbClr val="FF0000"/>
                </a:solidFill>
                <a:latin typeface="Times New Roman" pitchFamily="18" charset="0"/>
                <a:cs typeface="Times New Roman" panose="02020603050405020304" pitchFamily="18" charset="0"/>
              </a:rPr>
              <a:t>might </a:t>
            </a:r>
            <a:r>
              <a:rPr lang="en-US" altLang="zh-CN" sz="4000">
                <a:solidFill>
                  <a:schemeClr val="bg1"/>
                </a:solidFill>
                <a:latin typeface="Times New Roman" pitchFamily="18" charset="0"/>
                <a:cs typeface="Times New Roman" panose="02020603050405020304" pitchFamily="18" charset="0"/>
              </a:rPr>
              <a:t>happen after the helicopter arrived?</a:t>
            </a:r>
            <a:endParaRPr lang="zh-CN" altLang="en-US" sz="4000">
              <a:solidFill>
                <a:schemeClr val="bg1"/>
              </a:solidFill>
              <a:latin typeface="Times New Roman" pitchFamily="18" charset="0"/>
              <a:cs typeface="Times New Roman" panose="02020603050405020304" pitchFamily="18" charset="0"/>
            </a:endParaRPr>
          </a:p>
        </p:txBody>
      </p:sp>
      <p:sp>
        <p:nvSpPr>
          <p:cNvPr id="29" name="文本框 28">
            <a:hlinkClick r:id="rId2" action="ppaction://hlinksldjump"/>
          </p:cNvPr>
          <p:cNvSpPr txBox="1"/>
          <p:nvPr/>
        </p:nvSpPr>
        <p:spPr>
          <a:xfrm>
            <a:off x="1100755" y="3193260"/>
            <a:ext cx="9246403" cy="523220"/>
          </a:xfrm>
          <a:prstGeom prst="rect">
            <a:avLst/>
          </a:prstGeom>
          <a:noFill/>
          <a:ln>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The polar bear …</a:t>
            </a:r>
            <a:endParaRPr lang="zh-CN" altLang="en-US" sz="2800">
              <a:latin typeface="Times New Roman" pitchFamily="18" charset="0"/>
              <a:cs typeface="Times New Roman" panose="02020603050405020304" pitchFamily="18" charset="0"/>
            </a:endParaRPr>
          </a:p>
        </p:txBody>
      </p:sp>
      <p:sp>
        <p:nvSpPr>
          <p:cNvPr id="30" name="文本框 29"/>
          <p:cNvSpPr txBox="1"/>
          <p:nvPr/>
        </p:nvSpPr>
        <p:spPr>
          <a:xfrm>
            <a:off x="1100754" y="4623864"/>
            <a:ext cx="9246403" cy="523220"/>
          </a:xfrm>
          <a:prstGeom prst="rect">
            <a:avLst/>
          </a:prstGeom>
          <a:noFill/>
          <a:ln>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My camera…</a:t>
            </a:r>
            <a:endParaRPr lang="zh-CN" altLang="en-US" sz="2800">
              <a:latin typeface="Times New Roman" pitchFamily="18" charset="0"/>
              <a:cs typeface="Times New Roman" panose="02020603050405020304" pitchFamily="18" charset="0"/>
            </a:endParaRPr>
          </a:p>
        </p:txBody>
      </p:sp>
      <p:sp>
        <p:nvSpPr>
          <p:cNvPr id="31" name="文本框 30"/>
          <p:cNvSpPr txBox="1"/>
          <p:nvPr/>
        </p:nvSpPr>
        <p:spPr>
          <a:xfrm>
            <a:off x="1100754" y="1584636"/>
            <a:ext cx="9246403" cy="523220"/>
          </a:xfrm>
          <a:prstGeom prst="rect">
            <a:avLst/>
          </a:prstGeom>
          <a:noFill/>
          <a:ln>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The helicopter…</a:t>
            </a:r>
            <a:endParaRPr lang="zh-CN" altLang="en-US" sz="2800">
              <a:latin typeface="Times New Roman" pitchFamily="18" charset="0"/>
              <a:cs typeface="Times New Roman" panose="02020603050405020304" pitchFamily="18" charset="0"/>
            </a:endParaRPr>
          </a:p>
        </p:txBody>
      </p:sp>
      <p:sp>
        <p:nvSpPr>
          <p:cNvPr id="32" name="文本框 31"/>
          <p:cNvSpPr txBox="1"/>
          <p:nvPr/>
        </p:nvSpPr>
        <p:spPr>
          <a:xfrm>
            <a:off x="1100754" y="2318220"/>
            <a:ext cx="9246403" cy="523220"/>
          </a:xfrm>
          <a:prstGeom prst="rect">
            <a:avLst/>
          </a:prstGeom>
          <a:noFill/>
          <a:ln>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My wife Elli and I…</a:t>
            </a:r>
            <a:endParaRPr lang="zh-CN" altLang="en-US" sz="2800">
              <a:latin typeface="Times New Roman" pitchFamily="18" charset="0"/>
              <a:cs typeface="Times New Roman" panose="02020603050405020304" pitchFamily="18" charset="0"/>
            </a:endParaRPr>
          </a:p>
        </p:txBody>
      </p:sp>
      <p:sp>
        <p:nvSpPr>
          <p:cNvPr id="19" name="文本框 18"/>
          <p:cNvSpPr txBox="1"/>
          <p:nvPr/>
        </p:nvSpPr>
        <p:spPr>
          <a:xfrm>
            <a:off x="1098406" y="5490402"/>
            <a:ext cx="9246403" cy="523220"/>
          </a:xfrm>
          <a:prstGeom prst="rect">
            <a:avLst/>
          </a:prstGeom>
          <a:noFill/>
          <a:ln>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a:t>
            </a:r>
            <a:endParaRPr lang="zh-CN" altLang="en-US" sz="2800">
              <a:latin typeface="Times New Roman" pitchFamily="18" charset="0"/>
              <a:cs typeface="Times New Roman" panose="02020603050405020304" pitchFamily="18" charset="0"/>
            </a:endParaRPr>
          </a:p>
        </p:txBody>
      </p:sp>
      <p:sp>
        <p:nvSpPr>
          <p:cNvPr id="11" name="文本框 10"/>
          <p:cNvSpPr txBox="1"/>
          <p:nvPr/>
        </p:nvSpPr>
        <p:spPr>
          <a:xfrm>
            <a:off x="1098406" y="3909308"/>
            <a:ext cx="9246403" cy="523220"/>
          </a:xfrm>
          <a:prstGeom prst="rect">
            <a:avLst/>
          </a:prstGeom>
          <a:noFill/>
          <a:ln>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The fence…</a:t>
            </a:r>
            <a:endParaRPr lang="zh-CN" altLang="en-US" sz="2800">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13404240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2"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2" presetClass="entr" presetSubtype="8" fill="hold" grpId="3"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22" presetClass="entr" presetSubtype="8" fill="hold" grpId="5"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22" presetClass="entr" presetSubtype="8" fill="hold" grpId="1"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childTnLst>
                    </p:cTn>
                  </p:par>
                  <p:par>
                    <p:cTn id="32" fill="hold" nodeType="clickPar">
                      <p:stCondLst>
                        <p:cond delay="indefinite"/>
                      </p:stCondLst>
                      <p:childTnLst>
                        <p:par>
                          <p:cTn id="33" fill="hold" nodeType="withGroup">
                            <p:stCondLst>
                              <p:cond delay="indefinite"/>
                            </p:stCondLst>
                          </p:cTn>
                        </p:par>
                        <p:par>
                          <p:cTn id="34" fill="hold" nodeType="afterGroup">
                            <p:stCondLst>
                              <p:cond delay="0"/>
                            </p:stCondLst>
                            <p:childTnLst>
                              <p:par>
                                <p:cTn id="35" presetID="22" presetClass="entr" presetSubtype="8" fill="hold" grpId="4"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1"/>
      <p:bldP spid="31" grpId="2"/>
      <p:bldP spid="32" grpId="3"/>
      <p:bldP spid="19" grpId="4"/>
      <p:bldP spid="11" grpId="5"/>
    </p:bldLst>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9" name="组合 8"/>
          <p:cNvGrpSpPr/>
          <p:nvPr/>
        </p:nvGrpSpPr>
        <p:grpSpPr>
          <a:xfrm>
            <a:off x="0" y="2391507"/>
            <a:ext cx="12249261" cy="2160492"/>
            <a:chOff x="0" y="2363372"/>
            <a:chExt cx="12249261" cy="2160492"/>
          </a:xfrm>
        </p:grpSpPr>
        <p:grpSp>
          <p:nvGrpSpPr>
            <p:cNvPr id="6" name="组合 5"/>
            <p:cNvGrpSpPr/>
            <p:nvPr/>
          </p:nvGrpSpPr>
          <p:grpSpPr>
            <a:xfrm>
              <a:off x="0" y="2363372"/>
              <a:ext cx="12249261" cy="2138288"/>
              <a:chOff x="0" y="928468"/>
              <a:chExt cx="12249261" cy="1955409"/>
            </a:xfrm>
          </p:grpSpPr>
          <p:sp>
            <p:nvSpPr>
              <p:cNvPr id="5" name="矩形 4"/>
              <p:cNvSpPr/>
              <p:nvPr/>
            </p:nvSpPr>
            <p:spPr>
              <a:xfrm>
                <a:off x="0" y="928468"/>
                <a:ext cx="12192000" cy="19554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7261" y="1299896"/>
                <a:ext cx="12192000" cy="1435413"/>
              </a:xfrm>
              <a:prstGeom prst="rect">
                <a:avLst/>
              </a:prstGeom>
              <a:noFill/>
            </p:spPr>
            <p:txBody>
              <a:bodyPr wrap="square" rtlCol="0">
                <a:spAutoFit/>
              </a:bodyPr>
              <a:lstStyle/>
              <a:p>
                <a:pPr algn="ctr"/>
                <a:r>
                  <a:rPr lang="zh-CN" altLang="en-US" sz="9600">
                    <a:solidFill>
                      <a:schemeClr val="bg1"/>
                    </a:solidFill>
                    <a:latin typeface="华文楷体" panose="02010600040101010101" pitchFamily="2" charset="-122"/>
                    <a:ea typeface="华文楷体" pitchFamily="2" charset="-122"/>
                    <a:cs typeface="Times New Roman" panose="02020603050405020304" pitchFamily="18" charset="0"/>
                  </a:rPr>
                  <a:t>标准解读</a:t>
                </a:r>
              </a:p>
            </p:txBody>
          </p:sp>
        </p:grpSp>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backgroundRemoval t="9950" b="89801" l="10000" r="57813"/>
                      </a14:imgEffect>
                    </a14:imgLayer>
                  </a14:imgProps>
                </a:ext>
                <a:ext uri="{28A0092B-C50C-407E-A947-70E740481C1C}">
                  <a14:useLocalDpi xmlns:a14="http://schemas.microsoft.com/office/drawing/2010/main" val="0"/>
                </a:ext>
              </a:extLst>
            </a:blip>
            <a:stretch>
              <a:fillRect/>
            </a:stretch>
          </p:blipFill>
          <p:spPr>
            <a:xfrm>
              <a:off x="872197" y="2769538"/>
              <a:ext cx="3300759" cy="1703987"/>
            </a:xfrm>
            <a:prstGeom prst="rect">
              <a:avLst/>
            </a:prstGeom>
          </p:spPr>
        </p:pic>
        <p:pic>
          <p:nvPicPr>
            <p:cNvPr id="8" name="图片 7"/>
            <p:cNvPicPr>
              <a:picLocks noChangeAspect="1"/>
            </p:cNvPicPr>
            <p:nvPr/>
          </p:nvPicPr>
          <p:blipFill>
            <a:blip r:embed="rId4">
              <a:extLst>
                <a:ext uri="{BEBA8EAE-BF5A-486C-A8C5-ECC9F3942E4B}">
                  <a14:imgProps xmlns:a14="http://schemas.microsoft.com/office/drawing/2010/main">
                    <a14:imgLayer r:embed="rId5">
                      <a14:imgEffect>
                        <a14:backgroundRemoval t="9960" b="92194" l="10952" r="95871"/>
                      </a14:imgEffect>
                    </a14:imgLayer>
                  </a14:imgProps>
                </a:ext>
                <a:ext uri="{28A0092B-C50C-407E-A947-70E740481C1C}">
                  <a14:useLocalDpi xmlns:a14="http://schemas.microsoft.com/office/drawing/2010/main" val="0"/>
                </a:ext>
              </a:extLst>
            </a:blip>
            <a:stretch>
              <a:fillRect/>
            </a:stretch>
          </p:blipFill>
          <p:spPr>
            <a:xfrm>
              <a:off x="9519641" y="3244375"/>
              <a:ext cx="2067448" cy="1279489"/>
            </a:xfrm>
            <a:prstGeom prst="rect">
              <a:avLst/>
            </a:prstGeom>
          </p:spPr>
        </p:pic>
      </p:grpSp>
    </p:spTree>
    <p:extLst>
      <p:ext uri="{BB962C8B-B14F-4D97-AF65-F5344CB8AC3E}">
        <p14:creationId xmlns:p14="http://schemas.microsoft.com/office/powerpoint/2010/main" val="2995685823"/>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18" name="组合 17"/>
          <p:cNvGrpSpPr/>
          <p:nvPr/>
        </p:nvGrpSpPr>
        <p:grpSpPr>
          <a:xfrm>
            <a:off x="0" y="0"/>
            <a:ext cx="12360811" cy="1000742"/>
            <a:chExt cx="12360811" cy="821268"/>
          </a:xfrm>
        </p:grpSpPr>
        <p:sp>
          <p:nvSpPr>
            <p:cNvPr id="16" name="矩形 15"/>
            <p:cNvSpPr/>
            <p:nvPr/>
          </p:nvSpPr>
          <p:spPr>
            <a:xfrm>
              <a:off x="0" y="0"/>
              <a:ext cx="12192000" cy="81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68811" y="51827"/>
              <a:ext cx="12192000" cy="769441"/>
            </a:xfrm>
            <a:prstGeom prst="rect">
              <a:avLst/>
            </a:prstGeom>
            <a:noFill/>
          </p:spPr>
          <p:txBody>
            <a:bodyPr wrap="square" rtlCol="0">
              <a:spAutoFit/>
            </a:bodyPr>
            <a:lstStyle/>
            <a:p>
              <a:pPr algn="ctr"/>
              <a:endParaRPr lang="zh-CN" altLang="en-US" sz="4400">
                <a:solidFill>
                  <a:schemeClr val="bg1"/>
                </a:solidFill>
                <a:latin typeface="Times New Roman" pitchFamily="18" charset="0"/>
                <a:cs typeface="Times New Roman" panose="02020603050405020304" pitchFamily="18" charset="0"/>
              </a:endParaRPr>
            </a:p>
          </p:txBody>
        </p:sp>
      </p:grpSp>
      <p:sp>
        <p:nvSpPr>
          <p:cNvPr id="6" name="文本框 5"/>
          <p:cNvSpPr txBox="1"/>
          <p:nvPr/>
        </p:nvSpPr>
        <p:spPr>
          <a:xfrm>
            <a:off x="970676" y="260572"/>
            <a:ext cx="11404212" cy="707886"/>
          </a:xfrm>
          <a:prstGeom prst="rect">
            <a:avLst/>
          </a:prstGeom>
          <a:noFill/>
        </p:spPr>
        <p:txBody>
          <a:bodyPr wrap="square" rtlCol="0">
            <a:spAutoFit/>
          </a:bodyPr>
          <a:lstStyle/>
          <a:p>
            <a:r>
              <a:rPr lang="en-US" altLang="zh-CN" sz="4000">
                <a:solidFill>
                  <a:schemeClr val="bg1"/>
                </a:solidFill>
                <a:latin typeface="Times New Roman" pitchFamily="18" charset="0"/>
                <a:cs typeface="Times New Roman" panose="02020603050405020304" pitchFamily="18" charset="0"/>
              </a:rPr>
              <a:t>What </a:t>
            </a:r>
            <a:r>
              <a:rPr lang="en-US" altLang="zh-CN" sz="4000">
                <a:solidFill>
                  <a:srgbClr val="FF0000"/>
                </a:solidFill>
                <a:latin typeface="Times New Roman" pitchFamily="18" charset="0"/>
                <a:cs typeface="Times New Roman" panose="02020603050405020304" pitchFamily="18" charset="0"/>
              </a:rPr>
              <a:t>might </a:t>
            </a:r>
            <a:r>
              <a:rPr lang="en-US" altLang="zh-CN" sz="4000">
                <a:solidFill>
                  <a:schemeClr val="bg1"/>
                </a:solidFill>
                <a:latin typeface="Times New Roman" pitchFamily="18" charset="0"/>
                <a:cs typeface="Times New Roman" panose="02020603050405020304" pitchFamily="18" charset="0"/>
              </a:rPr>
              <a:t>happen to the polar bear?</a:t>
            </a:r>
            <a:endParaRPr lang="zh-CN" altLang="en-US" sz="4000">
              <a:solidFill>
                <a:schemeClr val="bg1"/>
              </a:solidFill>
              <a:latin typeface="Times New Roman" pitchFamily="18" charset="0"/>
              <a:cs typeface="Times New Roman" panose="02020603050405020304" pitchFamily="18" charset="0"/>
            </a:endParaRPr>
          </a:p>
        </p:txBody>
      </p:sp>
      <p:sp>
        <p:nvSpPr>
          <p:cNvPr id="29" name="文本框 28"/>
          <p:cNvSpPr txBox="1"/>
          <p:nvPr/>
        </p:nvSpPr>
        <p:spPr>
          <a:xfrm>
            <a:off x="1100755" y="2343034"/>
            <a:ext cx="9421877" cy="523220"/>
          </a:xfrm>
          <a:prstGeom prst="rect">
            <a:avLst/>
          </a:prstGeom>
          <a:noFill/>
          <a:ln>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Elli and I tried all the bear </a:t>
            </a:r>
            <a:r>
              <a:rPr lang="en-US" altLang="zh-CN" sz="2800">
                <a:solidFill>
                  <a:srgbClr val="0070C0"/>
                </a:solidFill>
                <a:latin typeface="Times New Roman" pitchFamily="18" charset="0"/>
                <a:cs typeface="Times New Roman" panose="02020603050405020304" pitchFamily="18" charset="0"/>
              </a:rPr>
              <a:t>defense actions</a:t>
            </a:r>
            <a:r>
              <a:rPr lang="en-US" altLang="zh-CN" sz="2800">
                <a:latin typeface="Times New Roman" pitchFamily="18" charset="0"/>
                <a:cs typeface="Times New Roman" panose="02020603050405020304" pitchFamily="18" charset="0"/>
              </a:rPr>
              <a:t> we knew.</a:t>
            </a:r>
            <a:endParaRPr lang="zh-CN" altLang="en-US" sz="2800">
              <a:latin typeface="Times New Roman" pitchFamily="18" charset="0"/>
              <a:cs typeface="Times New Roman" panose="02020603050405020304" pitchFamily="18" charset="0"/>
            </a:endParaRPr>
          </a:p>
        </p:txBody>
      </p:sp>
      <p:sp>
        <p:nvSpPr>
          <p:cNvPr id="30" name="文本框 29"/>
          <p:cNvSpPr txBox="1"/>
          <p:nvPr/>
        </p:nvSpPr>
        <p:spPr>
          <a:xfrm>
            <a:off x="1100754" y="3148000"/>
            <a:ext cx="9421877" cy="523220"/>
          </a:xfrm>
          <a:prstGeom prst="rect">
            <a:avLst/>
          </a:prstGeom>
          <a:noFill/>
          <a:ln>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Sometimes loud noises like these will </a:t>
            </a:r>
            <a:r>
              <a:rPr lang="en-US" altLang="zh-CN" sz="2800">
                <a:solidFill>
                  <a:srgbClr val="0070C0"/>
                </a:solidFill>
                <a:latin typeface="Times New Roman" pitchFamily="18" charset="0"/>
                <a:cs typeface="Times New Roman" panose="02020603050405020304" pitchFamily="18" charset="0"/>
              </a:rPr>
              <a:t>scare bears off</a:t>
            </a:r>
            <a:r>
              <a:rPr lang="en-US" altLang="zh-CN" sz="2800">
                <a:latin typeface="Times New Roman" pitchFamily="18" charset="0"/>
                <a:cs typeface="Times New Roman" panose="02020603050405020304" pitchFamily="18" charset="0"/>
              </a:rPr>
              <a:t>.</a:t>
            </a:r>
            <a:endParaRPr lang="zh-CN" altLang="en-US" sz="2800">
              <a:latin typeface="Times New Roman" pitchFamily="18" charset="0"/>
              <a:cs typeface="Times New Roman" panose="02020603050405020304" pitchFamily="18" charset="0"/>
            </a:endParaRPr>
          </a:p>
        </p:txBody>
      </p:sp>
      <p:sp>
        <p:nvSpPr>
          <p:cNvPr id="31" name="文本框 30"/>
          <p:cNvSpPr txBox="1"/>
          <p:nvPr/>
        </p:nvSpPr>
        <p:spPr>
          <a:xfrm>
            <a:off x="1100755" y="4023040"/>
            <a:ext cx="9421876" cy="954107"/>
          </a:xfrm>
          <a:prstGeom prst="rect">
            <a:avLst/>
          </a:prstGeom>
          <a:noFill/>
          <a:ln>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The camp manager suggested I use pepper spray. The spray burns the bears’ eyes, but </a:t>
            </a:r>
            <a:r>
              <a:rPr lang="en-US" altLang="zh-CN" sz="2800">
                <a:solidFill>
                  <a:srgbClr val="0070C0"/>
                </a:solidFill>
                <a:latin typeface="Times New Roman" pitchFamily="18" charset="0"/>
                <a:cs typeface="Times New Roman" panose="02020603050405020304" pitchFamily="18" charset="0"/>
              </a:rPr>
              <a:t>doesn’t hurt them</a:t>
            </a:r>
            <a:r>
              <a:rPr lang="en-US" altLang="zh-CN" sz="2800">
                <a:latin typeface="Times New Roman" pitchFamily="18" charset="0"/>
                <a:cs typeface="Times New Roman" panose="02020603050405020304" pitchFamily="18" charset="0"/>
              </a:rPr>
              <a:t>.</a:t>
            </a:r>
            <a:endParaRPr lang="zh-CN" altLang="en-US" sz="2800">
              <a:latin typeface="Times New Roman" pitchFamily="18" charset="0"/>
              <a:cs typeface="Times New Roman" panose="02020603050405020304" pitchFamily="18" charset="0"/>
            </a:endParaRPr>
          </a:p>
        </p:txBody>
      </p:sp>
      <p:sp>
        <p:nvSpPr>
          <p:cNvPr id="32" name="文本框 31"/>
          <p:cNvSpPr txBox="1"/>
          <p:nvPr/>
        </p:nvSpPr>
        <p:spPr>
          <a:xfrm>
            <a:off x="1100754" y="1467994"/>
            <a:ext cx="9421879" cy="523220"/>
          </a:xfrm>
          <a:prstGeom prst="rect">
            <a:avLst/>
          </a:prstGeom>
          <a:noFill/>
          <a:ln>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my wife Elli and I had a single goal</a:t>
            </a:r>
            <a:r>
              <a:rPr lang="zh-CN" altLang="en-US" sz="2800">
                <a:latin typeface="Times New Roman" pitchFamily="18" charset="0"/>
                <a:cs typeface="Times New Roman" panose="02020603050405020304" pitchFamily="18" charset="0"/>
              </a:rPr>
              <a:t>：</a:t>
            </a:r>
            <a:r>
              <a:rPr lang="en-US" altLang="zh-CN" sz="2800">
                <a:solidFill>
                  <a:srgbClr val="0070C0"/>
                </a:solidFill>
                <a:latin typeface="Times New Roman" pitchFamily="18" charset="0"/>
                <a:cs typeface="Times New Roman" panose="02020603050405020304" pitchFamily="18" charset="0"/>
              </a:rPr>
              <a:t>to photograph polar bears</a:t>
            </a:r>
            <a:r>
              <a:rPr lang="en-US" altLang="zh-CN" sz="2800">
                <a:latin typeface="Times New Roman" pitchFamily="18" charset="0"/>
                <a:cs typeface="Times New Roman" panose="02020603050405020304" pitchFamily="18" charset="0"/>
              </a:rPr>
              <a:t>.</a:t>
            </a:r>
            <a:endParaRPr lang="zh-CN" altLang="en-US" sz="2800">
              <a:latin typeface="Times New Roman" pitchFamily="18" charset="0"/>
              <a:cs typeface="Times New Roman" panose="02020603050405020304" pitchFamily="18" charset="0"/>
            </a:endParaRPr>
          </a:p>
        </p:txBody>
      </p:sp>
      <p:sp>
        <p:nvSpPr>
          <p:cNvPr id="19" name="文本框 18"/>
          <p:cNvSpPr txBox="1"/>
          <p:nvPr/>
        </p:nvSpPr>
        <p:spPr>
          <a:xfrm>
            <a:off x="1100753" y="5328967"/>
            <a:ext cx="9421877" cy="954107"/>
          </a:xfrm>
          <a:prstGeom prst="rect">
            <a:avLst/>
          </a:prstGeom>
          <a:noFill/>
          <a:ln>
            <a:solidFill>
              <a:srgbClr val="0070C0"/>
            </a:solidFill>
          </a:ln>
        </p:spPr>
        <p:txBody>
          <a:bodyPr wrap="square" rtlCol="0">
            <a:spAutoFit/>
          </a:bodyPr>
          <a:lstStyle/>
          <a:p>
            <a:r>
              <a:rPr lang="en-US" altLang="zh-CN" sz="2800">
                <a:solidFill>
                  <a:srgbClr val="0070C0"/>
                </a:solidFill>
                <a:latin typeface="Times New Roman" pitchFamily="18" charset="0"/>
                <a:cs typeface="Times New Roman" panose="02020603050405020304" pitchFamily="18" charset="0"/>
              </a:rPr>
              <a:t>The polar bear should be alive and might have something for dinner.</a:t>
            </a:r>
            <a:endParaRPr lang="zh-CN" altLang="en-US" sz="2800">
              <a:solidFill>
                <a:srgbClr val="0070C0"/>
              </a:solidFill>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38137618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2" presetClass="entr" presetSubtype="8" fill="hold" grpId="4"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2" presetClass="entr" presetSubtype="8" fill="hold" grpId="1"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22" presetClass="entr" presetSubtype="8" fill="hold" grpId="2"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22" presetClass="entr" presetSubtype="8" fill="hold" grpId="3"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childTnLst>
                    </p:cTn>
                  </p:par>
                  <p:par>
                    <p:cTn id="32" fill="hold" nodeType="clickPar">
                      <p:stCondLst>
                        <p:cond delay="indefinite"/>
                      </p:stCondLst>
                      <p:childTnLst>
                        <p:par>
                          <p:cTn id="33" fill="hold" nodeType="withGroup">
                            <p:stCondLst>
                              <p:cond delay="indefinite"/>
                            </p:stCondLst>
                          </p:cTn>
                        </p:par>
                        <p:par>
                          <p:cTn id="34" fill="hold" nodeType="afterGroup">
                            <p:stCondLst>
                              <p:cond delay="0"/>
                            </p:stCondLst>
                            <p:childTnLst>
                              <p:par>
                                <p:cTn id="35" presetID="22" presetClass="entr" presetSubtype="8" fill="hold" grpId="5"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1"/>
      <p:bldP spid="30" grpId="2"/>
      <p:bldP spid="31" grpId="3"/>
      <p:bldP spid="32" grpId="4"/>
      <p:bldP spid="19" grpId="5"/>
    </p:bldLst>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18" name="组合 17"/>
          <p:cNvGrpSpPr/>
          <p:nvPr/>
        </p:nvGrpSpPr>
        <p:grpSpPr>
          <a:xfrm>
            <a:off x="0" y="0"/>
            <a:ext cx="12360811" cy="1000742"/>
            <a:chExt cx="12360811" cy="821268"/>
          </a:xfrm>
        </p:grpSpPr>
        <p:sp>
          <p:nvSpPr>
            <p:cNvPr id="16" name="矩形 15"/>
            <p:cNvSpPr/>
            <p:nvPr/>
          </p:nvSpPr>
          <p:spPr>
            <a:xfrm>
              <a:off x="0" y="0"/>
              <a:ext cx="12192000" cy="81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68811" y="51827"/>
              <a:ext cx="12192000" cy="769441"/>
            </a:xfrm>
            <a:prstGeom prst="rect">
              <a:avLst/>
            </a:prstGeom>
            <a:noFill/>
          </p:spPr>
          <p:txBody>
            <a:bodyPr wrap="square" rtlCol="0">
              <a:spAutoFit/>
            </a:bodyPr>
            <a:lstStyle/>
            <a:p>
              <a:pPr algn="ctr"/>
              <a:endParaRPr lang="zh-CN" altLang="en-US" sz="4400">
                <a:solidFill>
                  <a:schemeClr val="bg1"/>
                </a:solidFill>
                <a:latin typeface="Times New Roman" pitchFamily="18" charset="0"/>
                <a:cs typeface="Times New Roman" panose="02020603050405020304" pitchFamily="18" charset="0"/>
              </a:endParaRPr>
            </a:p>
          </p:txBody>
        </p:sp>
      </p:grpSp>
      <p:sp>
        <p:nvSpPr>
          <p:cNvPr id="6" name="文本框 5"/>
          <p:cNvSpPr txBox="1"/>
          <p:nvPr/>
        </p:nvSpPr>
        <p:spPr>
          <a:xfrm>
            <a:off x="970676" y="260572"/>
            <a:ext cx="11404212" cy="707886"/>
          </a:xfrm>
          <a:prstGeom prst="rect">
            <a:avLst/>
          </a:prstGeom>
          <a:noFill/>
        </p:spPr>
        <p:txBody>
          <a:bodyPr wrap="square" rtlCol="0">
            <a:spAutoFit/>
          </a:bodyPr>
          <a:lstStyle/>
          <a:p>
            <a:r>
              <a:rPr lang="en-US" altLang="zh-CN" sz="4000">
                <a:solidFill>
                  <a:schemeClr val="bg1"/>
                </a:solidFill>
                <a:latin typeface="Times New Roman" pitchFamily="18" charset="0"/>
                <a:cs typeface="Times New Roman" panose="02020603050405020304" pitchFamily="18" charset="0"/>
              </a:rPr>
              <a:t>One possible version</a:t>
            </a:r>
            <a:endParaRPr lang="zh-CN" altLang="en-US" sz="4000">
              <a:solidFill>
                <a:schemeClr val="bg1"/>
              </a:solidFill>
              <a:latin typeface="Times New Roman" pitchFamily="18" charset="0"/>
              <a:cs typeface="Times New Roman" panose="02020603050405020304" pitchFamily="18" charset="0"/>
            </a:endParaRPr>
          </a:p>
        </p:txBody>
      </p:sp>
      <p:sp>
        <p:nvSpPr>
          <p:cNvPr id="31" name="文本框 30"/>
          <p:cNvSpPr txBox="1"/>
          <p:nvPr/>
        </p:nvSpPr>
        <p:spPr>
          <a:xfrm>
            <a:off x="336884" y="1504426"/>
            <a:ext cx="11614484" cy="5262979"/>
          </a:xfrm>
          <a:prstGeom prst="rect">
            <a:avLst/>
          </a:prstGeom>
          <a:noFill/>
          <a:ln>
            <a:solidFill>
              <a:srgbClr val="0070C0"/>
            </a:solidFill>
          </a:ln>
        </p:spPr>
        <p:txBody>
          <a:bodyPr wrap="square" rtlCol="0">
            <a:spAutoFit/>
          </a:bodyPr>
          <a:lstStyle/>
          <a:p>
            <a:pPr>
              <a:lnSpc>
                <a:spcPct val="150000"/>
              </a:lnSpc>
            </a:pPr>
            <a:r>
              <a:rPr lang="en-US" altLang="zh-CN" sz="2800" i="1">
                <a:latin typeface="Times New Roman" pitchFamily="18" charset="0"/>
                <a:cs typeface="Times New Roman" panose="02020603050405020304" pitchFamily="18" charset="0"/>
              </a:rPr>
              <a:t>Paragraph 2: At that very moment, the helicopter arrived.</a:t>
            </a:r>
          </a:p>
          <a:p>
            <a:pPr>
              <a:lnSpc>
                <a:spcPct val="150000"/>
              </a:lnSpc>
            </a:pPr>
            <a:r>
              <a:rPr lang="en-US" altLang="zh-CN" sz="2800">
                <a:latin typeface="Times New Roman" pitchFamily="18" charset="0"/>
                <a:cs typeface="Times New Roman" panose="02020603050405020304" pitchFamily="18" charset="0"/>
              </a:rPr>
              <a:t>It landed near our camp and its loud noises scared the bear. He looked annoyed and charged at us again. I cried out, “Watch out!”  We instantly stepped away and ran as fast as we could to the helicopter. Thank My God! We succeeded in climbing onto the helicopter, breathing a sigh of relief. Looking down at the bear, we found that he was eating the bread we just made. Several hours later, we arrived at home safe and sound, but we realized that we should do something to help the bears.</a:t>
            </a:r>
          </a:p>
        </p:txBody>
      </p:sp>
    </p:spTree>
    <p:extLst>
      <p:ext uri="{BB962C8B-B14F-4D97-AF65-F5344CB8AC3E}">
        <p14:creationId xmlns:p14="http://schemas.microsoft.com/office/powerpoint/2010/main" val="26430548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9" name="组合 8"/>
          <p:cNvGrpSpPr/>
          <p:nvPr/>
        </p:nvGrpSpPr>
        <p:grpSpPr>
          <a:xfrm>
            <a:off x="0" y="2391507"/>
            <a:ext cx="12249261" cy="2160492"/>
            <a:chOff x="0" y="2363372"/>
            <a:chExt cx="12249261" cy="2160492"/>
          </a:xfrm>
        </p:grpSpPr>
        <p:grpSp>
          <p:nvGrpSpPr>
            <p:cNvPr id="6" name="组合 5"/>
            <p:cNvGrpSpPr/>
            <p:nvPr/>
          </p:nvGrpSpPr>
          <p:grpSpPr>
            <a:xfrm>
              <a:off x="0" y="2363372"/>
              <a:ext cx="12249261" cy="2138288"/>
              <a:chOff x="0" y="928468"/>
              <a:chExt cx="12249261" cy="1955409"/>
            </a:xfrm>
          </p:grpSpPr>
          <p:sp>
            <p:nvSpPr>
              <p:cNvPr id="5" name="矩形 4"/>
              <p:cNvSpPr/>
              <p:nvPr/>
            </p:nvSpPr>
            <p:spPr>
              <a:xfrm>
                <a:off x="0" y="928468"/>
                <a:ext cx="12192000" cy="19554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7261" y="1299896"/>
                <a:ext cx="12192000" cy="1435413"/>
              </a:xfrm>
              <a:prstGeom prst="rect">
                <a:avLst/>
              </a:prstGeom>
              <a:noFill/>
            </p:spPr>
            <p:txBody>
              <a:bodyPr wrap="square" rtlCol="0">
                <a:spAutoFit/>
              </a:bodyPr>
              <a:lstStyle/>
              <a:p>
                <a:pPr algn="ctr"/>
                <a:r>
                  <a:rPr lang="zh-CN" altLang="en-US" sz="9600">
                    <a:solidFill>
                      <a:schemeClr val="bg1"/>
                    </a:solidFill>
                    <a:latin typeface="华文楷体" panose="02010600040101010101" pitchFamily="2" charset="-122"/>
                    <a:ea typeface="华文楷体" pitchFamily="2" charset="-122"/>
                    <a:cs typeface="Times New Roman" panose="02020603050405020304" pitchFamily="18" charset="0"/>
                  </a:rPr>
                  <a:t>技巧提炼</a:t>
                </a:r>
              </a:p>
            </p:txBody>
          </p:sp>
        </p:grpSp>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backgroundRemoval t="9950" b="89801" l="10000" r="57813"/>
                      </a14:imgEffect>
                    </a14:imgLayer>
                  </a14:imgProps>
                </a:ext>
                <a:ext uri="{28A0092B-C50C-407E-A947-70E740481C1C}">
                  <a14:useLocalDpi xmlns:a14="http://schemas.microsoft.com/office/drawing/2010/main" val="0"/>
                </a:ext>
              </a:extLst>
            </a:blip>
            <a:stretch>
              <a:fillRect/>
            </a:stretch>
          </p:blipFill>
          <p:spPr>
            <a:xfrm>
              <a:off x="872197" y="2769538"/>
              <a:ext cx="3300759" cy="1703987"/>
            </a:xfrm>
            <a:prstGeom prst="rect">
              <a:avLst/>
            </a:prstGeom>
          </p:spPr>
        </p:pic>
        <p:pic>
          <p:nvPicPr>
            <p:cNvPr id="8" name="图片 7"/>
            <p:cNvPicPr>
              <a:picLocks noChangeAspect="1"/>
            </p:cNvPicPr>
            <p:nvPr/>
          </p:nvPicPr>
          <p:blipFill>
            <a:blip r:embed="rId4">
              <a:extLst>
                <a:ext uri="{BEBA8EAE-BF5A-486C-A8C5-ECC9F3942E4B}">
                  <a14:imgProps xmlns:a14="http://schemas.microsoft.com/office/drawing/2010/main">
                    <a14:imgLayer r:embed="rId5">
                      <a14:imgEffect>
                        <a14:backgroundRemoval t="9960" b="92194" l="10952" r="95871"/>
                      </a14:imgEffect>
                    </a14:imgLayer>
                  </a14:imgProps>
                </a:ext>
                <a:ext uri="{28A0092B-C50C-407E-A947-70E740481C1C}">
                  <a14:useLocalDpi xmlns:a14="http://schemas.microsoft.com/office/drawing/2010/main" val="0"/>
                </a:ext>
              </a:extLst>
            </a:blip>
            <a:stretch>
              <a:fillRect/>
            </a:stretch>
          </p:blipFill>
          <p:spPr>
            <a:xfrm>
              <a:off x="9519641" y="3244375"/>
              <a:ext cx="2067448" cy="1279489"/>
            </a:xfrm>
            <a:prstGeom prst="rect">
              <a:avLst/>
            </a:prstGeom>
          </p:spPr>
        </p:pic>
      </p:grpSp>
    </p:spTree>
    <p:extLst>
      <p:ext uri="{BB962C8B-B14F-4D97-AF65-F5344CB8AC3E}">
        <p14:creationId xmlns:p14="http://schemas.microsoft.com/office/powerpoint/2010/main" val="1820908211"/>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ED3004EA-B85B-4EF6-AF9B-5149F70E893E}"/>
              </a:ext>
            </a:extLst>
          </p:cNvPr>
          <p:cNvGrpSpPr/>
          <p:nvPr/>
        </p:nvGrpSpPr>
        <p:grpSpPr>
          <a:xfrm>
            <a:off x="188813" y="358957"/>
            <a:ext cx="11934869" cy="6432324"/>
            <a:chOff x="714012" y="1165386"/>
            <a:chExt cx="11412227" cy="5691558"/>
          </a:xfrm>
        </p:grpSpPr>
        <p:grpSp>
          <p:nvGrpSpPr>
            <p:cNvPr id="3" name="组合 2">
              <a:extLst>
                <a:ext uri="{FF2B5EF4-FFF2-40B4-BE49-F238E27FC236}">
                  <a16:creationId xmlns:a16="http://schemas.microsoft.com/office/drawing/2014/main" id="{0EB531FB-0574-40C9-BEFA-24F700589C8C}"/>
                </a:ext>
              </a:extLst>
            </p:cNvPr>
            <p:cNvGrpSpPr/>
            <p:nvPr/>
          </p:nvGrpSpPr>
          <p:grpSpPr>
            <a:xfrm>
              <a:off x="4144301" y="1490674"/>
              <a:ext cx="3785617" cy="5366270"/>
              <a:chOff x="4143697" y="1490074"/>
              <a:chExt cx="3786785" cy="5367926"/>
            </a:xfrm>
          </p:grpSpPr>
          <p:sp>
            <p:nvSpPr>
              <p:cNvPr id="19" name="等腰三角形 18">
                <a:extLst>
                  <a:ext uri="{FF2B5EF4-FFF2-40B4-BE49-F238E27FC236}">
                    <a16:creationId xmlns:a16="http://schemas.microsoft.com/office/drawing/2014/main" id="{7073F7DD-C53E-437D-A6B6-C4848C52A1B6}"/>
                  </a:ext>
                </a:extLst>
              </p:cNvPr>
              <p:cNvSpPr/>
              <p:nvPr/>
            </p:nvSpPr>
            <p:spPr>
              <a:xfrm>
                <a:off x="5676900" y="2619375"/>
                <a:ext cx="838200" cy="4238625"/>
              </a:xfrm>
              <a:prstGeom prst="triangle">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20" name="等腰三角形 19">
                <a:extLst>
                  <a:ext uri="{FF2B5EF4-FFF2-40B4-BE49-F238E27FC236}">
                    <a16:creationId xmlns:a16="http://schemas.microsoft.com/office/drawing/2014/main" id="{120030E8-9A49-48FD-825C-A413832A8FC3}"/>
                  </a:ext>
                </a:extLst>
              </p:cNvPr>
              <p:cNvSpPr/>
              <p:nvPr/>
            </p:nvSpPr>
            <p:spPr>
              <a:xfrm rot="19398918" flipH="1">
                <a:off x="5455672" y="5623648"/>
                <a:ext cx="238688" cy="847141"/>
              </a:xfrm>
              <a:prstGeom prst="triangle">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21" name="等腰三角形 20">
                <a:extLst>
                  <a:ext uri="{FF2B5EF4-FFF2-40B4-BE49-F238E27FC236}">
                    <a16:creationId xmlns:a16="http://schemas.microsoft.com/office/drawing/2014/main" id="{BF3C2058-3BB5-46AF-86BC-65B16498C002}"/>
                  </a:ext>
                </a:extLst>
              </p:cNvPr>
              <p:cNvSpPr/>
              <p:nvPr/>
            </p:nvSpPr>
            <p:spPr>
              <a:xfrm rot="18459578" flipH="1">
                <a:off x="5509931" y="3854413"/>
                <a:ext cx="238688" cy="847141"/>
              </a:xfrm>
              <a:prstGeom prst="triangle">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22" name="等腰三角形 21">
                <a:extLst>
                  <a:ext uri="{FF2B5EF4-FFF2-40B4-BE49-F238E27FC236}">
                    <a16:creationId xmlns:a16="http://schemas.microsoft.com/office/drawing/2014/main" id="{820D88F1-ECE2-4455-ADB9-000FDD11A00A}"/>
                  </a:ext>
                </a:extLst>
              </p:cNvPr>
              <p:cNvSpPr/>
              <p:nvPr/>
            </p:nvSpPr>
            <p:spPr>
              <a:xfrm rot="2398410" flipH="1">
                <a:off x="6290935" y="3368440"/>
                <a:ext cx="239629" cy="876101"/>
              </a:xfrm>
              <a:prstGeom prst="triangle">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23" name="等腰三角形 22">
                <a:extLst>
                  <a:ext uri="{FF2B5EF4-FFF2-40B4-BE49-F238E27FC236}">
                    <a16:creationId xmlns:a16="http://schemas.microsoft.com/office/drawing/2014/main" id="{6DA120A7-B70B-4738-A4D1-68A59384AFBE}"/>
                  </a:ext>
                </a:extLst>
              </p:cNvPr>
              <p:cNvSpPr/>
              <p:nvPr/>
            </p:nvSpPr>
            <p:spPr>
              <a:xfrm rot="2619467" flipH="1">
                <a:off x="6484542" y="4962728"/>
                <a:ext cx="238688" cy="904473"/>
              </a:xfrm>
              <a:prstGeom prst="triangle">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24" name="椭圆 23">
                <a:extLst>
                  <a:ext uri="{FF2B5EF4-FFF2-40B4-BE49-F238E27FC236}">
                    <a16:creationId xmlns:a16="http://schemas.microsoft.com/office/drawing/2014/main" id="{25DC50EB-01B4-442E-ADC9-D08482C386BC}"/>
                  </a:ext>
                </a:extLst>
              </p:cNvPr>
              <p:cNvSpPr/>
              <p:nvPr/>
            </p:nvSpPr>
            <p:spPr>
              <a:xfrm>
                <a:off x="5276850" y="1490074"/>
                <a:ext cx="1638300" cy="163830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25" name="椭圆 24">
                <a:extLst>
                  <a:ext uri="{FF2B5EF4-FFF2-40B4-BE49-F238E27FC236}">
                    <a16:creationId xmlns:a16="http://schemas.microsoft.com/office/drawing/2014/main" id="{17412389-834E-477A-B638-18A1ADD22924}"/>
                  </a:ext>
                </a:extLst>
              </p:cNvPr>
              <p:cNvSpPr/>
              <p:nvPr/>
            </p:nvSpPr>
            <p:spPr>
              <a:xfrm>
                <a:off x="6314531" y="3065104"/>
                <a:ext cx="873396" cy="873396"/>
              </a:xfrm>
              <a:prstGeom prst="ellipse">
                <a:avLst/>
              </a:pr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26" name="椭圆 25">
                <a:extLst>
                  <a:ext uri="{FF2B5EF4-FFF2-40B4-BE49-F238E27FC236}">
                    <a16:creationId xmlns:a16="http://schemas.microsoft.com/office/drawing/2014/main" id="{ABB9EA2A-E2AC-43A4-8B18-1287FCDCEA69}"/>
                  </a:ext>
                </a:extLst>
              </p:cNvPr>
              <p:cNvSpPr/>
              <p:nvPr/>
            </p:nvSpPr>
            <p:spPr>
              <a:xfrm>
                <a:off x="6437562" y="4331616"/>
                <a:ext cx="1492920" cy="1492920"/>
              </a:xfrm>
              <a:prstGeom prst="ellipse">
                <a:avLst/>
              </a:pr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27" name="椭圆 26">
                <a:extLst>
                  <a:ext uri="{FF2B5EF4-FFF2-40B4-BE49-F238E27FC236}">
                    <a16:creationId xmlns:a16="http://schemas.microsoft.com/office/drawing/2014/main" id="{18ED561E-BE78-4AED-B8C2-C9D2A4E071DD}"/>
                  </a:ext>
                </a:extLst>
              </p:cNvPr>
              <p:cNvSpPr/>
              <p:nvPr/>
            </p:nvSpPr>
            <p:spPr>
              <a:xfrm>
                <a:off x="4782143" y="5236954"/>
                <a:ext cx="877790" cy="877790"/>
              </a:xfrm>
              <a:prstGeom prst="ellipse">
                <a:avLst/>
              </a:pr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28" name="椭圆 27">
                <a:extLst>
                  <a:ext uri="{FF2B5EF4-FFF2-40B4-BE49-F238E27FC236}">
                    <a16:creationId xmlns:a16="http://schemas.microsoft.com/office/drawing/2014/main" id="{D82086DB-6962-4B85-AED8-3F277C98D2F7}"/>
                  </a:ext>
                </a:extLst>
              </p:cNvPr>
              <p:cNvSpPr/>
              <p:nvPr/>
            </p:nvSpPr>
            <p:spPr>
              <a:xfrm>
                <a:off x="4143697" y="2973566"/>
                <a:ext cx="1657686" cy="1657686"/>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grpSp>
        <p:sp>
          <p:nvSpPr>
            <p:cNvPr id="17" name="PA-矩形 62">
              <a:extLst>
                <a:ext uri="{FF2B5EF4-FFF2-40B4-BE49-F238E27FC236}">
                  <a16:creationId xmlns:a16="http://schemas.microsoft.com/office/drawing/2014/main" id="{D3674877-9745-42F2-BA3B-F06FF6979237}"/>
                </a:ext>
              </a:extLst>
            </p:cNvPr>
            <p:cNvSpPr/>
            <p:nvPr/>
          </p:nvSpPr>
          <p:spPr>
            <a:xfrm>
              <a:off x="7352328" y="1165386"/>
              <a:ext cx="4773911" cy="2369288"/>
            </a:xfrm>
            <a:prstGeom prst="rect">
              <a:avLst/>
            </a:prstGeom>
            <a:ln>
              <a:solidFill>
                <a:srgbClr val="0070C0"/>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14377">
                <a:defRPr/>
              </a:pPr>
              <a:r>
                <a:rPr lang="zh-CN" altLang="en-US" sz="2800">
                  <a:solidFill>
                    <a:prstClr val="black">
                      <a:lumMod val="65000"/>
                      <a:lumOff val="35000"/>
                    </a:prstClr>
                  </a:solidFill>
                  <a:latin typeface="华文楷体" panose="02010600040101010101" pitchFamily="2" charset="-122"/>
                  <a:ea typeface="华文楷体" pitchFamily="2" charset="-122"/>
                </a:rPr>
                <a:t>原文与后续的衔接；</a:t>
              </a:r>
            </a:p>
            <a:p>
              <a:pPr lvl="0" defTabSz="914377">
                <a:defRPr/>
              </a:pPr>
              <a:r>
                <a:rPr lang="zh-CN" altLang="en-US" sz="2800">
                  <a:solidFill>
                    <a:prstClr val="black">
                      <a:lumMod val="65000"/>
                      <a:lumOff val="35000"/>
                    </a:prstClr>
                  </a:solidFill>
                  <a:latin typeface="华文楷体" panose="02010600040101010101" pitchFamily="2" charset="-122"/>
                  <a:ea typeface="华文楷体" pitchFamily="2" charset="-122"/>
                </a:rPr>
                <a:t>后续两段间的衔接；</a:t>
              </a:r>
            </a:p>
            <a:p>
              <a:pPr lvl="0" defTabSz="914377">
                <a:defRPr/>
              </a:pPr>
              <a:r>
                <a:rPr lang="zh-CN" altLang="en-US" sz="2800">
                  <a:solidFill>
                    <a:prstClr val="black">
                      <a:lumMod val="65000"/>
                      <a:lumOff val="35000"/>
                    </a:prstClr>
                  </a:solidFill>
                  <a:latin typeface="华文楷体" panose="02010600040101010101" pitchFamily="2" charset="-122"/>
                  <a:ea typeface="华文楷体" pitchFamily="2" charset="-122"/>
                </a:rPr>
                <a:t>段落开头语与后续语的衔接。</a:t>
              </a:r>
              <a:endParaRPr lang="en-US" altLang="zh-CN" sz="2800">
                <a:solidFill>
                  <a:prstClr val="black">
                    <a:lumMod val="65000"/>
                    <a:lumOff val="35000"/>
                  </a:prstClr>
                </a:solidFill>
                <a:latin typeface="华文楷体" panose="02010600040101010101" pitchFamily="2" charset="-122"/>
                <a:ea typeface="华文楷体" pitchFamily="2" charset="-122"/>
              </a:endParaRPr>
            </a:p>
            <a:p>
              <a:pPr lvl="0" defTabSz="914377">
                <a:defRPr/>
              </a:pPr>
              <a:endParaRPr lang="en-US" altLang="zh-CN" sz="2800">
                <a:solidFill>
                  <a:prstClr val="black">
                    <a:lumMod val="65000"/>
                    <a:lumOff val="35000"/>
                  </a:prstClr>
                </a:solidFill>
                <a:latin typeface="华文楷体" panose="02010600040101010101" pitchFamily="2" charset="-122"/>
                <a:ea typeface="华文楷体" pitchFamily="2" charset="-122"/>
              </a:endParaRPr>
            </a:p>
            <a:p>
              <a:pPr lvl="0" defTabSz="914377">
                <a:defRPr/>
              </a:pPr>
              <a:endParaRPr lang="en-US" altLang="zh-CN" sz="2800">
                <a:solidFill>
                  <a:prstClr val="black">
                    <a:lumMod val="65000"/>
                    <a:lumOff val="35000"/>
                  </a:prstClr>
                </a:solidFill>
                <a:latin typeface="华文楷体" panose="02010600040101010101" pitchFamily="2" charset="-122"/>
                <a:ea typeface="华文楷体" pitchFamily="2" charset="-122"/>
              </a:endParaRPr>
            </a:p>
            <a:p>
              <a:pPr lvl="0" defTabSz="914377">
                <a:defRPr/>
              </a:pPr>
              <a:endParaRPr lang="en-US" altLang="zh-CN" sz="2800">
                <a:solidFill>
                  <a:prstClr val="black">
                    <a:lumMod val="65000"/>
                    <a:lumOff val="35000"/>
                  </a:prstClr>
                </a:solidFill>
                <a:latin typeface="华文楷体" panose="02010600040101010101" pitchFamily="2" charset="-122"/>
                <a:ea typeface="华文楷体" pitchFamily="2" charset="-122"/>
              </a:endParaRPr>
            </a:p>
          </p:txBody>
        </p:sp>
        <p:sp>
          <p:nvSpPr>
            <p:cNvPr id="14" name="PA-文本框 88">
              <a:extLst>
                <a:ext uri="{FF2B5EF4-FFF2-40B4-BE49-F238E27FC236}">
                  <a16:creationId xmlns:a16="http://schemas.microsoft.com/office/drawing/2014/main" id="{EAFFC224-E0D6-452C-AA79-3986EA592895}"/>
                </a:ext>
              </a:extLst>
            </p:cNvPr>
            <p:cNvSpPr txBox="1">
              <a:spLocks noChangeArrowheads="1"/>
            </p:cNvSpPr>
            <p:nvPr/>
          </p:nvSpPr>
          <p:spPr bwMode="auto">
            <a:xfrm>
              <a:off x="7341496" y="2303569"/>
              <a:ext cx="4784743" cy="1225494"/>
            </a:xfrm>
            <a:prstGeom prst="rect">
              <a:avLst/>
            </a:prstGeom>
            <a:solidFill>
              <a:srgbClr val="0070C0"/>
            </a:solidFill>
            <a:ln w="9525">
              <a:noFill/>
              <a:miter lim="800000"/>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14377">
                <a:defRPr/>
              </a:pPr>
              <a:r>
                <a:rPr lang="en-US" altLang="zh-CN" sz="2800">
                  <a:solidFill>
                    <a:schemeClr val="bg1"/>
                  </a:solidFill>
                  <a:latin typeface="华文楷体" panose="02010600040101010101" pitchFamily="2" charset="-122"/>
                  <a:ea typeface="华文楷体" pitchFamily="2" charset="-122"/>
                </a:rPr>
                <a:t>Note </a:t>
              </a:r>
              <a:r>
                <a:rPr lang="zh-CN" altLang="en-US" sz="2800">
                  <a:solidFill>
                    <a:schemeClr val="bg1"/>
                  </a:solidFill>
                  <a:latin typeface="华文楷体" panose="02010600040101010101" pitchFamily="2" charset="-122"/>
                  <a:ea typeface="华文楷体" pitchFamily="2" charset="-122"/>
                </a:rPr>
                <a:t>：时态，故事叙述者与原文一致；情节一定要回照原文，合情合理。</a:t>
              </a:r>
            </a:p>
          </p:txBody>
        </p:sp>
        <p:sp>
          <p:nvSpPr>
            <p:cNvPr id="11" name="PA-矩形 66">
              <a:extLst>
                <a:ext uri="{FF2B5EF4-FFF2-40B4-BE49-F238E27FC236}">
                  <a16:creationId xmlns:a16="http://schemas.microsoft.com/office/drawing/2014/main" id="{DFC470EB-373D-4187-99DB-31E385CFE2C5}"/>
                </a:ext>
              </a:extLst>
            </p:cNvPr>
            <p:cNvSpPr/>
            <p:nvPr/>
          </p:nvSpPr>
          <p:spPr>
            <a:xfrm>
              <a:off x="714012" y="1821758"/>
              <a:ext cx="3461831" cy="2369289"/>
            </a:xfrm>
            <a:prstGeom prst="rect">
              <a:avLst/>
            </a:prstGeom>
            <a:ln>
              <a:solidFill>
                <a:schemeClr val="accent2">
                  <a:lumMod val="75000"/>
                </a:schemeClr>
              </a:solidFill>
            </a:ln>
          </p:spPr>
          <p:txBody>
            <a:bodyPr wrap="square">
              <a:spAutoFit/>
            </a:bodyPr>
            <a:lstStyle/>
            <a:p>
              <a:pPr defTabSz="914377"/>
              <a:r>
                <a:rPr lang="zh-CN" altLang="en-US" sz="2800">
                  <a:solidFill>
                    <a:prstClr val="black">
                      <a:lumMod val="65000"/>
                      <a:lumOff val="35000"/>
                    </a:prstClr>
                  </a:solidFill>
                  <a:latin typeface="华文楷体" panose="02010600040101010101" pitchFamily="2" charset="-122"/>
                  <a:ea typeface="华文楷体" pitchFamily="2" charset="-122"/>
                </a:rPr>
                <a:t>内容多视角、多维度；</a:t>
              </a:r>
              <a:endParaRPr lang="en-US" altLang="zh-CN" sz="2800">
                <a:solidFill>
                  <a:prstClr val="black">
                    <a:lumMod val="65000"/>
                    <a:lumOff val="35000"/>
                  </a:prstClr>
                </a:solidFill>
                <a:latin typeface="华文楷体" panose="02010600040101010101" pitchFamily="2" charset="-122"/>
                <a:ea typeface="华文楷体" pitchFamily="2" charset="-122"/>
              </a:endParaRPr>
            </a:p>
            <a:p>
              <a:pPr defTabSz="914377"/>
              <a:r>
                <a:rPr lang="zh-CN" altLang="en-US" sz="2800">
                  <a:solidFill>
                    <a:prstClr val="black">
                      <a:lumMod val="65000"/>
                      <a:lumOff val="35000"/>
                    </a:prstClr>
                  </a:solidFill>
                  <a:latin typeface="华文楷体" panose="02010600040101010101" pitchFamily="2" charset="-122"/>
                  <a:ea typeface="华文楷体" pitchFamily="2" charset="-122"/>
                </a:rPr>
                <a:t>语言结构，词汇选用多样。</a:t>
              </a:r>
              <a:endParaRPr lang="en-US" altLang="zh-CN" sz="2800">
                <a:solidFill>
                  <a:prstClr val="black">
                    <a:lumMod val="65000"/>
                    <a:lumOff val="35000"/>
                  </a:prstClr>
                </a:solidFill>
                <a:latin typeface="华文楷体" panose="02010600040101010101" pitchFamily="2" charset="-122"/>
                <a:ea typeface="华文楷体" pitchFamily="2" charset="-122"/>
              </a:endParaRPr>
            </a:p>
            <a:p>
              <a:pPr defTabSz="914377"/>
              <a:endParaRPr lang="en-US" altLang="zh-CN" sz="2800">
                <a:solidFill>
                  <a:prstClr val="black">
                    <a:lumMod val="65000"/>
                    <a:lumOff val="35000"/>
                  </a:prstClr>
                </a:solidFill>
                <a:latin typeface="华文楷体" panose="02010600040101010101" pitchFamily="2" charset="-122"/>
                <a:ea typeface="华文楷体" pitchFamily="2" charset="-122"/>
              </a:endParaRPr>
            </a:p>
            <a:p>
              <a:pPr defTabSz="914377"/>
              <a:endParaRPr lang="en-US" altLang="zh-CN" sz="2800">
                <a:solidFill>
                  <a:prstClr val="black">
                    <a:lumMod val="65000"/>
                    <a:lumOff val="35000"/>
                  </a:prstClr>
                </a:solidFill>
                <a:latin typeface="华文楷体" panose="02010600040101010101" pitchFamily="2" charset="-122"/>
                <a:ea typeface="华文楷体" pitchFamily="2" charset="-122"/>
              </a:endParaRPr>
            </a:p>
            <a:p>
              <a:pPr defTabSz="914377"/>
              <a:endParaRPr lang="en-US" altLang="zh-CN" sz="2800">
                <a:solidFill>
                  <a:prstClr val="black">
                    <a:lumMod val="65000"/>
                    <a:lumOff val="35000"/>
                  </a:prstClr>
                </a:solidFill>
                <a:latin typeface="华文楷体" panose="02010600040101010101" pitchFamily="2" charset="-122"/>
                <a:ea typeface="华文楷体" pitchFamily="2" charset="-122"/>
              </a:endParaRPr>
            </a:p>
          </p:txBody>
        </p:sp>
      </p:grpSp>
      <p:sp>
        <p:nvSpPr>
          <p:cNvPr id="29" name="文本框 28"/>
          <p:cNvSpPr txBox="1"/>
          <p:nvPr/>
        </p:nvSpPr>
        <p:spPr>
          <a:xfrm>
            <a:off x="5201058" y="1414891"/>
            <a:ext cx="1106746" cy="523220"/>
          </a:xfrm>
          <a:prstGeom prst="rect">
            <a:avLst/>
          </a:prstGeom>
          <a:noFill/>
          <a:ln w="19050">
            <a:solidFill>
              <a:schemeClr val="bg1"/>
            </a:solidFill>
          </a:ln>
        </p:spPr>
        <p:txBody>
          <a:bodyPr wrap="square" rtlCol="0">
            <a:spAutoFit/>
          </a:bodyPr>
          <a:lstStyle/>
          <a:p>
            <a:pPr algn="ctr"/>
            <a:r>
              <a:rPr lang="zh-CN" altLang="en-US" sz="2800"/>
              <a:t>衔接</a:t>
            </a:r>
          </a:p>
        </p:txBody>
      </p:sp>
      <p:sp>
        <p:nvSpPr>
          <p:cNvPr id="30" name="文本框 29"/>
          <p:cNvSpPr txBox="1"/>
          <p:nvPr/>
        </p:nvSpPr>
        <p:spPr>
          <a:xfrm>
            <a:off x="4083570" y="3051899"/>
            <a:ext cx="1106746" cy="523220"/>
          </a:xfrm>
          <a:prstGeom prst="rect">
            <a:avLst/>
          </a:prstGeom>
          <a:noFill/>
          <a:ln w="19050">
            <a:solidFill>
              <a:schemeClr val="bg1"/>
            </a:solidFill>
          </a:ln>
        </p:spPr>
        <p:txBody>
          <a:bodyPr wrap="square" rtlCol="0">
            <a:spAutoFit/>
          </a:bodyPr>
          <a:lstStyle/>
          <a:p>
            <a:pPr algn="ctr"/>
            <a:r>
              <a:rPr lang="zh-CN" altLang="en-US" sz="2800">
                <a:solidFill>
                  <a:schemeClr val="bg1"/>
                </a:solidFill>
              </a:rPr>
              <a:t>丰富</a:t>
            </a:r>
          </a:p>
        </p:txBody>
      </p:sp>
      <p:sp>
        <p:nvSpPr>
          <p:cNvPr id="31" name="文本框 30"/>
          <p:cNvSpPr txBox="1"/>
          <p:nvPr/>
        </p:nvSpPr>
        <p:spPr>
          <a:xfrm>
            <a:off x="6385640" y="4479159"/>
            <a:ext cx="1106746" cy="523220"/>
          </a:xfrm>
          <a:prstGeom prst="rect">
            <a:avLst/>
          </a:prstGeom>
          <a:noFill/>
          <a:ln w="19050">
            <a:solidFill>
              <a:schemeClr val="bg1"/>
            </a:solidFill>
          </a:ln>
        </p:spPr>
        <p:txBody>
          <a:bodyPr wrap="square" rtlCol="0">
            <a:spAutoFit/>
          </a:bodyPr>
          <a:lstStyle/>
          <a:p>
            <a:pPr algn="ctr"/>
            <a:r>
              <a:rPr lang="zh-CN" altLang="en-US" sz="2800"/>
              <a:t>准确</a:t>
            </a:r>
          </a:p>
        </p:txBody>
      </p:sp>
      <p:sp>
        <p:nvSpPr>
          <p:cNvPr id="32" name="PA-文本框 88">
            <a:extLst>
              <a:ext uri="{FF2B5EF4-FFF2-40B4-BE49-F238E27FC236}">
                <a16:creationId xmlns:a16="http://schemas.microsoft.com/office/drawing/2014/main" id="{EAFFC224-E0D6-452C-AA79-3986EA592895}"/>
              </a:ext>
            </a:extLst>
          </p:cNvPr>
          <p:cNvSpPr txBox="1">
            <a:spLocks noChangeArrowheads="1"/>
          </p:cNvSpPr>
          <p:nvPr/>
        </p:nvSpPr>
        <p:spPr bwMode="auto">
          <a:xfrm>
            <a:off x="180656" y="2417118"/>
            <a:ext cx="3636745" cy="1600438"/>
          </a:xfrm>
          <a:prstGeom prst="rect">
            <a:avLst/>
          </a:prstGeom>
          <a:solidFill>
            <a:schemeClr val="accent2">
              <a:lumMod val="75000"/>
            </a:schemeClr>
          </a:solidFill>
          <a:ln w="9525">
            <a:noFill/>
            <a:miter lim="800000"/>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14377">
              <a:defRPr/>
            </a:pPr>
            <a:r>
              <a:rPr lang="en-US" altLang="zh-CN" sz="2800">
                <a:solidFill>
                  <a:schemeClr val="bg1"/>
                </a:solidFill>
                <a:latin typeface="华文楷体" panose="02010600040101010101" pitchFamily="2" charset="-122"/>
                <a:ea typeface="华文楷体" pitchFamily="2" charset="-122"/>
              </a:rPr>
              <a:t>Note </a:t>
            </a:r>
            <a:r>
              <a:rPr lang="zh-CN" altLang="en-US" sz="2800">
                <a:solidFill>
                  <a:schemeClr val="bg1"/>
                </a:solidFill>
                <a:latin typeface="华文楷体" panose="02010600040101010101" pitchFamily="2" charset="-122"/>
                <a:ea typeface="华文楷体" pitchFamily="2" charset="-122"/>
              </a:rPr>
              <a:t>：高立意、正能量；</a:t>
            </a:r>
          </a:p>
          <a:p>
            <a:pPr lvl="0" defTabSz="914377">
              <a:lnSpc>
                <a:spcPct val="150000"/>
              </a:lnSpc>
              <a:defRPr/>
            </a:pPr>
            <a:r>
              <a:rPr lang="zh-CN" altLang="en-US" sz="2800">
                <a:solidFill>
                  <a:schemeClr val="bg1"/>
                </a:solidFill>
                <a:latin typeface="华文楷体" panose="02010600040101010101" pitchFamily="2" charset="-122"/>
                <a:ea typeface="华文楷体" pitchFamily="2" charset="-122"/>
              </a:rPr>
              <a:t>传递积极的情感态度</a:t>
            </a:r>
          </a:p>
        </p:txBody>
      </p:sp>
      <p:sp>
        <p:nvSpPr>
          <p:cNvPr id="48" name="PA-矩形 62">
            <a:extLst>
              <a:ext uri="{FF2B5EF4-FFF2-40B4-BE49-F238E27FC236}">
                <a16:creationId xmlns:a16="http://schemas.microsoft.com/office/drawing/2014/main" id="{D3674877-9745-42F2-BA3B-F06FF6979237}"/>
              </a:ext>
            </a:extLst>
          </p:cNvPr>
          <p:cNvSpPr/>
          <p:nvPr/>
        </p:nvSpPr>
        <p:spPr>
          <a:xfrm>
            <a:off x="7896955" y="4473935"/>
            <a:ext cx="4210962" cy="2246769"/>
          </a:xfrm>
          <a:prstGeom prst="rect">
            <a:avLst/>
          </a:prstGeom>
          <a:ln>
            <a:solidFill>
              <a:srgbClr val="0070C0"/>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14377">
              <a:defRPr/>
            </a:pPr>
            <a:r>
              <a:rPr lang="zh-CN" altLang="en-US" sz="2800">
                <a:solidFill>
                  <a:prstClr val="black">
                    <a:lumMod val="65000"/>
                    <a:lumOff val="35000"/>
                  </a:prstClr>
                </a:solidFill>
                <a:latin typeface="华文楷体" panose="02010600040101010101" pitchFamily="2" charset="-122"/>
                <a:ea typeface="华文楷体" pitchFamily="2" charset="-122"/>
              </a:rPr>
              <a:t>情感表达；</a:t>
            </a:r>
            <a:endParaRPr lang="en-US" altLang="zh-CN" sz="2800">
              <a:solidFill>
                <a:prstClr val="black">
                  <a:lumMod val="65000"/>
                  <a:lumOff val="35000"/>
                </a:prstClr>
              </a:solidFill>
              <a:latin typeface="华文楷体" panose="02010600040101010101" pitchFamily="2" charset="-122"/>
              <a:ea typeface="华文楷体" pitchFamily="2" charset="-122"/>
            </a:endParaRPr>
          </a:p>
          <a:p>
            <a:pPr lvl="0" defTabSz="914377">
              <a:defRPr/>
            </a:pPr>
            <a:r>
              <a:rPr lang="zh-CN" altLang="en-US" sz="2800">
                <a:solidFill>
                  <a:prstClr val="black">
                    <a:lumMod val="65000"/>
                    <a:lumOff val="35000"/>
                  </a:prstClr>
                </a:solidFill>
                <a:latin typeface="华文楷体" panose="02010600040101010101" pitchFamily="2" charset="-122"/>
                <a:ea typeface="华文楷体" pitchFamily="2" charset="-122"/>
              </a:rPr>
              <a:t>语言描述。</a:t>
            </a:r>
            <a:endParaRPr lang="en-US" altLang="zh-CN" sz="2800">
              <a:solidFill>
                <a:prstClr val="black">
                  <a:lumMod val="65000"/>
                  <a:lumOff val="35000"/>
                </a:prstClr>
              </a:solidFill>
              <a:latin typeface="华文楷体" panose="02010600040101010101" pitchFamily="2" charset="-122"/>
              <a:ea typeface="华文楷体" pitchFamily="2" charset="-122"/>
            </a:endParaRPr>
          </a:p>
          <a:p>
            <a:pPr lvl="0" defTabSz="914377">
              <a:defRPr/>
            </a:pPr>
            <a:endParaRPr lang="en-US" altLang="zh-CN" sz="2800">
              <a:solidFill>
                <a:prstClr val="black">
                  <a:lumMod val="65000"/>
                  <a:lumOff val="35000"/>
                </a:prstClr>
              </a:solidFill>
              <a:latin typeface="华文楷体" panose="02010600040101010101" pitchFamily="2" charset="-122"/>
              <a:ea typeface="华文楷体" pitchFamily="2" charset="-122"/>
            </a:endParaRPr>
          </a:p>
          <a:p>
            <a:pPr lvl="0" defTabSz="914377">
              <a:defRPr/>
            </a:pPr>
            <a:endParaRPr lang="en-US" altLang="zh-CN" sz="2800">
              <a:solidFill>
                <a:prstClr val="black">
                  <a:lumMod val="65000"/>
                  <a:lumOff val="35000"/>
                </a:prstClr>
              </a:solidFill>
              <a:latin typeface="华文楷体" panose="02010600040101010101" pitchFamily="2" charset="-122"/>
              <a:ea typeface="华文楷体" pitchFamily="2" charset="-122"/>
            </a:endParaRPr>
          </a:p>
          <a:p>
            <a:pPr lvl="0" defTabSz="914377">
              <a:defRPr/>
            </a:pPr>
            <a:endParaRPr lang="en-US" altLang="zh-CN" sz="2800">
              <a:solidFill>
                <a:prstClr val="black">
                  <a:lumMod val="65000"/>
                  <a:lumOff val="35000"/>
                </a:prstClr>
              </a:solidFill>
              <a:latin typeface="华文楷体" panose="02010600040101010101" pitchFamily="2" charset="-122"/>
              <a:ea typeface="华文楷体" pitchFamily="2" charset="-122"/>
            </a:endParaRPr>
          </a:p>
        </p:txBody>
      </p:sp>
      <p:sp>
        <p:nvSpPr>
          <p:cNvPr id="49" name="PA-文本框 88">
            <a:extLst>
              <a:ext uri="{FF2B5EF4-FFF2-40B4-BE49-F238E27FC236}">
                <a16:creationId xmlns:a16="http://schemas.microsoft.com/office/drawing/2014/main" id="{EAFFC224-E0D6-452C-AA79-3986EA592895}"/>
              </a:ext>
            </a:extLst>
          </p:cNvPr>
          <p:cNvSpPr txBox="1">
            <a:spLocks noChangeArrowheads="1"/>
          </p:cNvSpPr>
          <p:nvPr/>
        </p:nvSpPr>
        <p:spPr bwMode="auto">
          <a:xfrm>
            <a:off x="7912721" y="5324017"/>
            <a:ext cx="4210962" cy="1384995"/>
          </a:xfrm>
          <a:prstGeom prst="rect">
            <a:avLst/>
          </a:prstGeom>
          <a:solidFill>
            <a:srgbClr val="00B0F0"/>
          </a:solidFill>
          <a:ln w="9525">
            <a:noFill/>
            <a:miter lim="800000"/>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14377">
              <a:defRPr/>
            </a:pPr>
            <a:r>
              <a:rPr lang="en-US" altLang="zh-CN" sz="2800">
                <a:solidFill>
                  <a:schemeClr val="bg1"/>
                </a:solidFill>
                <a:latin typeface="华文楷体" panose="02010600040101010101" pitchFamily="2" charset="-122"/>
                <a:ea typeface="华文楷体" pitchFamily="2" charset="-122"/>
              </a:rPr>
              <a:t>Note </a:t>
            </a:r>
            <a:r>
              <a:rPr lang="zh-CN" altLang="en-US" sz="2800">
                <a:solidFill>
                  <a:schemeClr val="bg1"/>
                </a:solidFill>
                <a:latin typeface="华文楷体" panose="02010600040101010101" pitchFamily="2" charset="-122"/>
                <a:ea typeface="华文楷体" pitchFamily="2" charset="-122"/>
              </a:rPr>
              <a:t>：抓牢原文情感主线，关注主人公情感变化。</a:t>
            </a:r>
            <a:endParaRPr lang="en-US" altLang="zh-CN" sz="2800">
              <a:solidFill>
                <a:schemeClr val="bg1"/>
              </a:solidFill>
              <a:latin typeface="华文楷体" panose="02010600040101010101" pitchFamily="2" charset="-122"/>
              <a:ea typeface="华文楷体" pitchFamily="2" charset="-122"/>
            </a:endParaRPr>
          </a:p>
          <a:p>
            <a:pPr lvl="0" defTabSz="914377">
              <a:defRPr/>
            </a:pPr>
            <a:r>
              <a:rPr lang="zh-CN" altLang="en-US" sz="2800">
                <a:solidFill>
                  <a:schemeClr val="bg1"/>
                </a:solidFill>
                <a:latin typeface="华文楷体" panose="02010600040101010101" pitchFamily="2" charset="-122"/>
                <a:ea typeface="华文楷体" pitchFamily="2" charset="-122"/>
              </a:rPr>
              <a:t>研究并遵从原文语言风格。</a:t>
            </a:r>
          </a:p>
        </p:txBody>
      </p:sp>
      <p:sp>
        <p:nvSpPr>
          <p:cNvPr id="33" name="文本框 32"/>
          <p:cNvSpPr txBox="1"/>
          <p:nvPr/>
        </p:nvSpPr>
        <p:spPr>
          <a:xfrm>
            <a:off x="162544" y="4855673"/>
            <a:ext cx="4281134" cy="523220"/>
          </a:xfrm>
          <a:prstGeom prst="rect">
            <a:avLst/>
          </a:prstGeom>
          <a:solidFill>
            <a:srgbClr val="00B0F0"/>
          </a:solidFill>
          <a:ln>
            <a:solidFill>
              <a:schemeClr val="accent1"/>
            </a:solidFill>
          </a:ln>
        </p:spPr>
        <p:txBody>
          <a:bodyPr wrap="square" rtlCol="0">
            <a:spAutoFit/>
          </a:bodyPr>
          <a:lstStyle/>
          <a:p>
            <a:r>
              <a:rPr lang="en-US" altLang="zh-CN" sz="2800">
                <a:latin typeface="Times New Roman" pitchFamily="18" charset="0"/>
                <a:cs typeface="Times New Roman" panose="02020603050405020304" pitchFamily="18" charset="0"/>
              </a:rPr>
              <a:t>Find the key information.</a:t>
            </a:r>
            <a:endParaRPr lang="zh-CN" altLang="en-US" sz="2800">
              <a:latin typeface="Times New Roman" pitchFamily="18" charset="0"/>
              <a:cs typeface="Times New Roman" panose="02020603050405020304" pitchFamily="18" charset="0"/>
            </a:endParaRPr>
          </a:p>
        </p:txBody>
      </p:sp>
      <p:sp>
        <p:nvSpPr>
          <p:cNvPr id="34" name="文本框 33"/>
          <p:cNvSpPr txBox="1"/>
          <p:nvPr/>
        </p:nvSpPr>
        <p:spPr>
          <a:xfrm>
            <a:off x="162543" y="5387925"/>
            <a:ext cx="4281134" cy="523220"/>
          </a:xfrm>
          <a:prstGeom prst="rect">
            <a:avLst/>
          </a:prstGeom>
          <a:solidFill>
            <a:srgbClr val="00B0F0"/>
          </a:solidFill>
          <a:ln>
            <a:solidFill>
              <a:schemeClr val="accent1"/>
            </a:solidFill>
          </a:ln>
        </p:spPr>
        <p:txBody>
          <a:bodyPr wrap="square" rtlCol="0">
            <a:spAutoFit/>
          </a:bodyPr>
          <a:lstStyle/>
          <a:p>
            <a:r>
              <a:rPr lang="en-US" altLang="zh-CN" sz="2800">
                <a:latin typeface="Times New Roman" pitchFamily="18" charset="0"/>
                <a:cs typeface="Times New Roman" panose="02020603050405020304" pitchFamily="18" charset="0"/>
              </a:rPr>
              <a:t>Keep asking questions.</a:t>
            </a:r>
            <a:endParaRPr lang="zh-CN" altLang="en-US" sz="2800">
              <a:latin typeface="Times New Roman" pitchFamily="18" charset="0"/>
              <a:cs typeface="Times New Roman" panose="02020603050405020304" pitchFamily="18" charset="0"/>
            </a:endParaRPr>
          </a:p>
        </p:txBody>
      </p:sp>
      <p:sp>
        <p:nvSpPr>
          <p:cNvPr id="35" name="文本框 34"/>
          <p:cNvSpPr txBox="1"/>
          <p:nvPr/>
        </p:nvSpPr>
        <p:spPr>
          <a:xfrm>
            <a:off x="162542" y="4345651"/>
            <a:ext cx="4298874" cy="523220"/>
          </a:xfrm>
          <a:prstGeom prst="rect">
            <a:avLst/>
          </a:prstGeom>
          <a:solidFill>
            <a:srgbClr val="00B0F0"/>
          </a:solidFill>
          <a:ln>
            <a:solidFill>
              <a:schemeClr val="accent1"/>
            </a:solidFill>
          </a:ln>
        </p:spPr>
        <p:txBody>
          <a:bodyPr wrap="square" rtlCol="0">
            <a:spAutoFit/>
          </a:bodyPr>
          <a:lstStyle/>
          <a:p>
            <a:r>
              <a:rPr lang="en-US" altLang="zh-CN" sz="2800">
                <a:latin typeface="Times New Roman" pitchFamily="18" charset="0"/>
                <a:cs typeface="Times New Roman" panose="02020603050405020304" pitchFamily="18" charset="0"/>
              </a:rPr>
              <a:t>Read the given sentence first.</a:t>
            </a:r>
            <a:endParaRPr lang="zh-CN" altLang="en-US" sz="2800">
              <a:latin typeface="Times New Roman" pitchFamily="18" charset="0"/>
              <a:cs typeface="Times New Roman" panose="02020603050405020304" pitchFamily="18" charset="0"/>
            </a:endParaRPr>
          </a:p>
        </p:txBody>
      </p:sp>
      <p:sp>
        <p:nvSpPr>
          <p:cNvPr id="36" name="文本框 35"/>
          <p:cNvSpPr txBox="1"/>
          <p:nvPr/>
        </p:nvSpPr>
        <p:spPr>
          <a:xfrm>
            <a:off x="174365" y="5874310"/>
            <a:ext cx="4269312" cy="954107"/>
          </a:xfrm>
          <a:prstGeom prst="rect">
            <a:avLst/>
          </a:prstGeom>
          <a:solidFill>
            <a:srgbClr val="00B0F0"/>
          </a:solidFill>
          <a:ln>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Refer back to the original reading material if necessary.</a:t>
            </a:r>
            <a:endParaRPr lang="zh-CN" altLang="en-US" sz="2800">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30019476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2"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2" presetClass="entr" presetSubtype="8" fill="hold" grpId="1"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22" presetClass="entr" presetSubtype="8" fill="hold" grpId="3"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1"/>
      <p:bldP spid="35" grpId="2"/>
      <p:bldP spid="36" grpId="3"/>
    </p:bldLst>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18" name="组合 17"/>
          <p:cNvGrpSpPr/>
          <p:nvPr/>
        </p:nvGrpSpPr>
        <p:grpSpPr>
          <a:xfrm>
            <a:off x="0" y="0"/>
            <a:ext cx="12360811" cy="1000742"/>
            <a:chExt cx="12360811" cy="821268"/>
          </a:xfrm>
        </p:grpSpPr>
        <p:sp>
          <p:nvSpPr>
            <p:cNvPr id="16" name="矩形 15"/>
            <p:cNvSpPr/>
            <p:nvPr/>
          </p:nvSpPr>
          <p:spPr>
            <a:xfrm>
              <a:off x="0" y="0"/>
              <a:ext cx="12192000" cy="81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68811" y="51827"/>
              <a:ext cx="12192000" cy="769441"/>
            </a:xfrm>
            <a:prstGeom prst="rect">
              <a:avLst/>
            </a:prstGeom>
            <a:noFill/>
          </p:spPr>
          <p:txBody>
            <a:bodyPr wrap="square" rtlCol="0">
              <a:spAutoFit/>
            </a:bodyPr>
            <a:lstStyle/>
            <a:p>
              <a:pPr algn="ctr"/>
              <a:endParaRPr lang="zh-CN" altLang="en-US" sz="4400">
                <a:solidFill>
                  <a:schemeClr val="bg1"/>
                </a:solidFill>
                <a:latin typeface="Times New Roman" pitchFamily="18" charset="0"/>
                <a:cs typeface="Times New Roman" panose="02020603050405020304" pitchFamily="18" charset="0"/>
              </a:endParaRPr>
            </a:p>
          </p:txBody>
        </p:sp>
      </p:grpSp>
      <p:sp>
        <p:nvSpPr>
          <p:cNvPr id="6" name="文本框 5"/>
          <p:cNvSpPr txBox="1"/>
          <p:nvPr/>
        </p:nvSpPr>
        <p:spPr>
          <a:xfrm>
            <a:off x="393894" y="230619"/>
            <a:ext cx="11404212" cy="707886"/>
          </a:xfrm>
          <a:prstGeom prst="rect">
            <a:avLst/>
          </a:prstGeom>
          <a:noFill/>
        </p:spPr>
        <p:txBody>
          <a:bodyPr wrap="square" rtlCol="0">
            <a:spAutoFit/>
          </a:bodyPr>
          <a:lstStyle/>
          <a:p>
            <a:r>
              <a:rPr lang="en-US" altLang="zh-CN" sz="4000">
                <a:solidFill>
                  <a:schemeClr val="bg1"/>
                </a:solidFill>
                <a:latin typeface="Times New Roman" pitchFamily="18" charset="0"/>
                <a:cs typeface="Times New Roman" panose="02020603050405020304" pitchFamily="18" charset="0"/>
              </a:rPr>
              <a:t>Homework  </a:t>
            </a:r>
            <a:endParaRPr lang="zh-CN" altLang="en-US" sz="4000">
              <a:solidFill>
                <a:schemeClr val="bg1"/>
              </a:solidFill>
              <a:latin typeface="Times New Roman" pitchFamily="18" charset="0"/>
              <a:cs typeface="Times New Roman" panose="02020603050405020304" pitchFamily="18" charset="0"/>
            </a:endParaRPr>
          </a:p>
        </p:txBody>
      </p:sp>
      <p:sp>
        <p:nvSpPr>
          <p:cNvPr id="10" name="文本框 9"/>
          <p:cNvSpPr txBox="1"/>
          <p:nvPr/>
        </p:nvSpPr>
        <p:spPr>
          <a:xfrm>
            <a:off x="2004026" y="4033954"/>
            <a:ext cx="8145193" cy="1384995"/>
          </a:xfrm>
          <a:prstGeom prst="rect">
            <a:avLst/>
          </a:prstGeom>
          <a:noFill/>
          <a:ln>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3. Exchange your writing with your friends and give possible suggestions from the plot and description of details.</a:t>
            </a:r>
            <a:endParaRPr lang="zh-CN" altLang="en-US" sz="2800">
              <a:latin typeface="Times New Roman" pitchFamily="18" charset="0"/>
              <a:cs typeface="Times New Roman" panose="02020603050405020304" pitchFamily="18" charset="0"/>
            </a:endParaRPr>
          </a:p>
        </p:txBody>
      </p:sp>
      <p:sp>
        <p:nvSpPr>
          <p:cNvPr id="11" name="文本框 10"/>
          <p:cNvSpPr txBox="1"/>
          <p:nvPr/>
        </p:nvSpPr>
        <p:spPr>
          <a:xfrm>
            <a:off x="2004026" y="1522194"/>
            <a:ext cx="8145194" cy="523220"/>
          </a:xfrm>
          <a:prstGeom prst="rect">
            <a:avLst/>
          </a:prstGeom>
          <a:noFill/>
          <a:ln>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1. Please finish the whole story.</a:t>
            </a:r>
            <a:endParaRPr lang="zh-CN" altLang="en-US" sz="2800">
              <a:latin typeface="Times New Roman" pitchFamily="18" charset="0"/>
              <a:cs typeface="Times New Roman" panose="02020603050405020304" pitchFamily="18" charset="0"/>
            </a:endParaRPr>
          </a:p>
        </p:txBody>
      </p:sp>
      <p:sp>
        <p:nvSpPr>
          <p:cNvPr id="12" name="文本框 11"/>
          <p:cNvSpPr txBox="1"/>
          <p:nvPr/>
        </p:nvSpPr>
        <p:spPr>
          <a:xfrm>
            <a:off x="2004027" y="2281515"/>
            <a:ext cx="8145193" cy="1384995"/>
          </a:xfrm>
          <a:prstGeom prst="rect">
            <a:avLst/>
          </a:prstGeom>
          <a:noFill/>
          <a:ln>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2. Please proofread your writing from the following four aspects: punctuation, spelling, grammar and choices of words.</a:t>
            </a:r>
            <a:endParaRPr lang="zh-CN" altLang="en-US" sz="2800">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26673723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2"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1"/>
      <p:bldP spid="12" grpId="2"/>
    </p:bldLst>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backgroundRemoval t="9950" b="89801" l="10000" r="57813"/>
                    </a14:imgEffect>
                  </a14:imgLayer>
                </a14:imgProps>
              </a:ext>
              <a:ext uri="{28A0092B-C50C-407E-A947-70E740481C1C}">
                <a14:useLocalDpi xmlns:a14="http://schemas.microsoft.com/office/drawing/2010/main" val="0"/>
              </a:ext>
            </a:extLst>
          </a:blip>
          <a:stretch>
            <a:fillRect/>
          </a:stretch>
        </p:blipFill>
        <p:spPr>
          <a:xfrm>
            <a:off x="-112541" y="2120869"/>
            <a:ext cx="5444196" cy="2810517"/>
          </a:xfrm>
          <a:prstGeom prst="rect">
            <a:avLst/>
          </a:prstGeom>
        </p:spPr>
      </p:pic>
      <p:sp>
        <p:nvSpPr>
          <p:cNvPr id="6" name="矩形 5"/>
          <p:cNvSpPr/>
          <p:nvPr/>
        </p:nvSpPr>
        <p:spPr>
          <a:xfrm>
            <a:off x="3574622" y="2939199"/>
            <a:ext cx="5521063" cy="1446550"/>
          </a:xfrm>
          <a:prstGeom prst="rect">
            <a:avLst/>
          </a:prstGeom>
          <a:noFill/>
        </p:spPr>
        <p:txBody>
          <a:bodyPr wrap="none" lIns="91440" tIns="45720" rIns="91440" bIns="45720">
            <a:spAutoFit/>
          </a:bodyPr>
          <a:lstStyle/>
          <a:p>
            <a:pPr algn="ctr"/>
            <a:r>
              <a:rPr lang="en-US" altLang="zh-CN" sz="88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Thank you</a:t>
            </a:r>
            <a:endParaRPr lang="zh-CN" altLang="en-US" sz="88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7" name="图片 6"/>
          <p:cNvPicPr>
            <a:picLocks noChangeAspect="1"/>
          </p:cNvPicPr>
          <p:nvPr/>
        </p:nvPicPr>
        <p:blipFill>
          <a:blip r:embed="rId5">
            <a:extLst>
              <a:ext uri="{BEBA8EAE-BF5A-486C-A8C5-ECC9F3942E4B}">
                <a14:imgProps xmlns:a14="http://schemas.microsoft.com/office/drawing/2010/main">
                  <a14:imgLayer r:embed="rId6">
                    <a14:imgEffect>
                      <a14:backgroundRemoval t="9960" b="92194" l="10952" r="95871"/>
                    </a14:imgEffect>
                  </a14:imgLayer>
                </a14:imgProps>
              </a:ext>
              <a:ext uri="{28A0092B-C50C-407E-A947-70E740481C1C}">
                <a14:useLocalDpi xmlns:a14="http://schemas.microsoft.com/office/drawing/2010/main" val="0"/>
              </a:ext>
            </a:extLst>
          </a:blip>
          <a:stretch>
            <a:fillRect/>
          </a:stretch>
        </p:blipFill>
        <p:spPr>
          <a:xfrm>
            <a:off x="8796206" y="2757268"/>
            <a:ext cx="3513024" cy="2174118"/>
          </a:xfrm>
          <a:prstGeom prst="rect">
            <a:avLst/>
          </a:prstGeom>
        </p:spPr>
      </p:pic>
      <p:pic>
        <p:nvPicPr>
          <p:cNvPr id="8" name="New picture"/>
          <p:cNvPicPr/>
          <p:nvPr/>
        </p:nvPicPr>
        <p:blipFill>
          <a:blip r:embed="rId7"/>
          <a:stretch>
            <a:fillRect/>
          </a:stretch>
        </p:blipFill>
        <p:spPr>
          <a:xfrm>
            <a:off x="12268200" y="12471400"/>
            <a:ext cx="355600" cy="266700"/>
          </a:xfrm>
          <a:prstGeom prst="cube">
            <a:avLst/>
          </a:prstGeom>
        </p:spPr>
      </p:pic>
    </p:spTree>
    <p:extLst>
      <p:ext uri="{BB962C8B-B14F-4D97-AF65-F5344CB8AC3E}">
        <p14:creationId xmlns:p14="http://schemas.microsoft.com/office/powerpoint/2010/main" val="82830775"/>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18" name="组合 17"/>
          <p:cNvGrpSpPr/>
          <p:nvPr/>
        </p:nvGrpSpPr>
        <p:grpSpPr>
          <a:xfrm>
            <a:off x="0" y="0"/>
            <a:ext cx="12360811" cy="1000742"/>
            <a:chExt cx="12360811" cy="821268"/>
          </a:xfrm>
        </p:grpSpPr>
        <p:sp>
          <p:nvSpPr>
            <p:cNvPr id="16" name="矩形 15"/>
            <p:cNvSpPr/>
            <p:nvPr/>
          </p:nvSpPr>
          <p:spPr>
            <a:xfrm>
              <a:off x="0" y="0"/>
              <a:ext cx="12192000" cy="81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68811" y="51827"/>
              <a:ext cx="12192000" cy="769441"/>
            </a:xfrm>
            <a:prstGeom prst="rect">
              <a:avLst/>
            </a:prstGeom>
            <a:noFill/>
          </p:spPr>
          <p:txBody>
            <a:bodyPr wrap="square" rtlCol="0">
              <a:spAutoFit/>
            </a:bodyPr>
            <a:lstStyle/>
            <a:p>
              <a:pPr algn="ctr"/>
              <a:endParaRPr lang="zh-CN" altLang="en-US" sz="4400">
                <a:solidFill>
                  <a:schemeClr val="bg1"/>
                </a:solidFill>
                <a:latin typeface="Times New Roman" pitchFamily="18" charset="0"/>
                <a:cs typeface="Times New Roman" panose="02020603050405020304" pitchFamily="18" charset="0"/>
              </a:endParaRPr>
            </a:p>
          </p:txBody>
        </p:sp>
      </p:grpSp>
      <p:sp>
        <p:nvSpPr>
          <p:cNvPr id="6" name="文本框 5"/>
          <p:cNvSpPr txBox="1"/>
          <p:nvPr/>
        </p:nvSpPr>
        <p:spPr>
          <a:xfrm>
            <a:off x="970676" y="260572"/>
            <a:ext cx="11404212" cy="707886"/>
          </a:xfrm>
          <a:prstGeom prst="rect">
            <a:avLst/>
          </a:prstGeom>
          <a:noFill/>
        </p:spPr>
        <p:txBody>
          <a:bodyPr wrap="square" rtlCol="0">
            <a:spAutoFit/>
          </a:bodyPr>
          <a:lstStyle/>
          <a:p>
            <a:r>
              <a:rPr lang="en-US" altLang="zh-CN" sz="4000">
                <a:solidFill>
                  <a:schemeClr val="bg1"/>
                </a:solidFill>
                <a:latin typeface="Times New Roman" pitchFamily="18" charset="0"/>
                <a:cs typeface="Times New Roman" panose="02020603050405020304" pitchFamily="18" charset="0"/>
              </a:rPr>
              <a:t>What makes a good continuation writing?</a:t>
            </a:r>
            <a:endParaRPr lang="zh-CN" altLang="en-US" sz="4000">
              <a:solidFill>
                <a:schemeClr val="bg1"/>
              </a:solidFill>
              <a:latin typeface="Times New Roman" pitchFamily="18" charset="0"/>
              <a:cs typeface="Times New Roman" panose="02020603050405020304" pitchFamily="18" charset="0"/>
            </a:endParaRPr>
          </a:p>
        </p:txBody>
      </p:sp>
      <p:sp>
        <p:nvSpPr>
          <p:cNvPr id="10" name="文本框 2"/>
          <p:cNvSpPr txBox="1"/>
          <p:nvPr/>
        </p:nvSpPr>
        <p:spPr>
          <a:xfrm>
            <a:off x="604919" y="1916708"/>
            <a:ext cx="5317582" cy="3054682"/>
          </a:xfrm>
          <a:prstGeom prst="rect">
            <a:avLst/>
          </a:prstGeom>
          <a:noFill/>
          <a:ln w="28575">
            <a:solidFill>
              <a:srgbClr val="00B0F0"/>
            </a:solidFill>
          </a:ln>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latinLnBrk="0" hangingPunct="1">
              <a:lnSpc>
                <a:spcPts val="3300"/>
              </a:lnSpc>
            </a:pPr>
            <a:r>
              <a:rPr lang="zh-CN" altLang="en-US" sz="2800">
                <a:solidFill>
                  <a:schemeClr val="accent6">
                    <a:lumMod val="10000"/>
                  </a:schemeClr>
                </a:solidFill>
                <a:latin typeface="华文楷体" panose="02010600040101010101" pitchFamily="2" charset="-122"/>
                <a:ea typeface="华文楷体" pitchFamily="2" charset="-122"/>
                <a:sym typeface="+mn-ea"/>
              </a:rPr>
              <a:t>阅卷时考虑以下几个方面：</a:t>
            </a:r>
            <a:endParaRPr lang="en-US" altLang="zh-CN" sz="2800">
              <a:solidFill>
                <a:schemeClr val="accent6">
                  <a:lumMod val="10000"/>
                </a:schemeClr>
              </a:solidFill>
              <a:latin typeface="华文楷体" panose="02010600040101010101" pitchFamily="2" charset="-122"/>
              <a:ea typeface="华文楷体" pitchFamily="2" charset="-122"/>
              <a:sym typeface="+mn-ea"/>
            </a:endParaRPr>
          </a:p>
          <a:p>
            <a:pPr eaLnBrk="1" latinLnBrk="0" hangingPunct="1">
              <a:lnSpc>
                <a:spcPts val="3300"/>
              </a:lnSpc>
            </a:pPr>
            <a:r>
              <a:rPr lang="en-US" altLang="zh-CN" sz="2800">
                <a:solidFill>
                  <a:schemeClr val="accent6">
                    <a:lumMod val="10000"/>
                  </a:schemeClr>
                </a:solidFill>
                <a:latin typeface="华文楷体" panose="02010600040101010101" pitchFamily="2" charset="-122"/>
                <a:ea typeface="华文楷体" pitchFamily="2" charset="-122"/>
                <a:sym typeface="+mn-ea"/>
              </a:rPr>
              <a:t>(</a:t>
            </a:r>
            <a:r>
              <a:rPr lang="zh-CN" altLang="en-US" sz="2800">
                <a:solidFill>
                  <a:schemeClr val="accent6">
                    <a:lumMod val="10000"/>
                  </a:schemeClr>
                </a:solidFill>
                <a:latin typeface="华文楷体" panose="02010600040101010101" pitchFamily="2" charset="-122"/>
                <a:ea typeface="华文楷体" pitchFamily="2" charset="-122"/>
                <a:sym typeface="+mn-ea"/>
              </a:rPr>
              <a:t>1)与所给短文及段落开头语的</a:t>
            </a:r>
            <a:r>
              <a:rPr lang="zh-CN" altLang="en-US" sz="2800">
                <a:solidFill>
                  <a:srgbClr val="FF0000"/>
                </a:solidFill>
                <a:latin typeface="华文楷体" panose="02010600040101010101" pitchFamily="2" charset="-122"/>
                <a:ea typeface="华文楷体" pitchFamily="2" charset="-122"/>
                <a:sym typeface="+mn-ea"/>
              </a:rPr>
              <a:t>衔</a:t>
            </a:r>
          </a:p>
          <a:p>
            <a:pPr eaLnBrk="1" latinLnBrk="0" hangingPunct="1">
              <a:lnSpc>
                <a:spcPts val="3300"/>
              </a:lnSpc>
            </a:pPr>
            <a:r>
              <a:rPr lang="zh-CN" altLang="en-US" sz="2800">
                <a:solidFill>
                  <a:srgbClr val="FF0000"/>
                </a:solidFill>
                <a:latin typeface="华文楷体" panose="02010600040101010101" pitchFamily="2" charset="-122"/>
                <a:ea typeface="华文楷体" pitchFamily="2" charset="-122"/>
                <a:sym typeface="+mn-ea"/>
              </a:rPr>
              <a:t>     接程度</a:t>
            </a:r>
            <a:r>
              <a:rPr lang="zh-CN" altLang="en-US" sz="2800">
                <a:solidFill>
                  <a:schemeClr val="accent6">
                    <a:lumMod val="10000"/>
                  </a:schemeClr>
                </a:solidFill>
                <a:latin typeface="华文楷体" panose="02010600040101010101" pitchFamily="2" charset="-122"/>
                <a:ea typeface="华文楷体" pitchFamily="2" charset="-122"/>
                <a:sym typeface="+mn-ea"/>
              </a:rPr>
              <a:t>;</a:t>
            </a:r>
            <a:endParaRPr lang="zh-CN" altLang="en-US" sz="2800">
              <a:solidFill>
                <a:schemeClr val="accent6">
                  <a:lumMod val="10000"/>
                </a:schemeClr>
              </a:solidFill>
              <a:latin typeface="华文楷体" panose="02010600040101010101" pitchFamily="2" charset="-122"/>
              <a:ea typeface="华文楷体" pitchFamily="2" charset="-122"/>
            </a:endParaRPr>
          </a:p>
          <a:p>
            <a:pPr eaLnBrk="1" latinLnBrk="0" hangingPunct="1">
              <a:lnSpc>
                <a:spcPts val="3300"/>
              </a:lnSpc>
            </a:pPr>
            <a:r>
              <a:rPr lang="zh-CN" altLang="en-US" sz="2800">
                <a:solidFill>
                  <a:schemeClr val="accent6">
                    <a:lumMod val="10000"/>
                  </a:schemeClr>
                </a:solidFill>
                <a:latin typeface="华文楷体" panose="02010600040101010101" pitchFamily="2" charset="-122"/>
                <a:ea typeface="华文楷体" pitchFamily="2" charset="-122"/>
                <a:sym typeface="+mn-ea"/>
              </a:rPr>
              <a:t>(2)内容的</a:t>
            </a:r>
            <a:r>
              <a:rPr lang="zh-CN" altLang="en-US" sz="2800">
                <a:solidFill>
                  <a:srgbClr val="FF0000"/>
                </a:solidFill>
                <a:latin typeface="华文楷体" panose="02010600040101010101" pitchFamily="2" charset="-122"/>
                <a:ea typeface="华文楷体" pitchFamily="2" charset="-122"/>
                <a:sym typeface="+mn-ea"/>
              </a:rPr>
              <a:t>丰富性</a:t>
            </a:r>
            <a:r>
              <a:rPr lang="zh-CN" altLang="en-US" sz="2800">
                <a:solidFill>
                  <a:schemeClr val="accent6">
                    <a:lumMod val="10000"/>
                  </a:schemeClr>
                </a:solidFill>
                <a:latin typeface="华文楷体" panose="02010600040101010101" pitchFamily="2" charset="-122"/>
                <a:ea typeface="华文楷体" pitchFamily="2" charset="-122"/>
                <a:sym typeface="+mn-ea"/>
              </a:rPr>
              <a:t>;</a:t>
            </a:r>
            <a:endParaRPr lang="zh-CN" altLang="en-US" sz="2800">
              <a:solidFill>
                <a:schemeClr val="accent6">
                  <a:lumMod val="10000"/>
                </a:schemeClr>
              </a:solidFill>
              <a:latin typeface="华文楷体" panose="02010600040101010101" pitchFamily="2" charset="-122"/>
              <a:ea typeface="华文楷体" pitchFamily="2" charset="-122"/>
            </a:endParaRPr>
          </a:p>
          <a:p>
            <a:pPr eaLnBrk="1" latinLnBrk="0" hangingPunct="1">
              <a:lnSpc>
                <a:spcPts val="3300"/>
              </a:lnSpc>
            </a:pPr>
            <a:r>
              <a:rPr lang="zh-CN" altLang="en-US" sz="2800">
                <a:solidFill>
                  <a:schemeClr val="accent6">
                    <a:lumMod val="10000"/>
                  </a:schemeClr>
                </a:solidFill>
                <a:latin typeface="华文楷体" panose="02010600040101010101" pitchFamily="2" charset="-122"/>
                <a:ea typeface="华文楷体" pitchFamily="2" charset="-122"/>
                <a:sym typeface="+mn-ea"/>
              </a:rPr>
              <a:t>(3)应用语法结构结构和词汇的</a:t>
            </a:r>
            <a:r>
              <a:rPr lang="zh-CN" altLang="en-US" sz="2800">
                <a:solidFill>
                  <a:srgbClr val="FF0000"/>
                </a:solidFill>
                <a:latin typeface="华文楷体" panose="02010600040101010101" pitchFamily="2" charset="-122"/>
                <a:ea typeface="华文楷体" pitchFamily="2" charset="-122"/>
                <a:sym typeface="+mn-ea"/>
              </a:rPr>
              <a:t>丰</a:t>
            </a:r>
          </a:p>
          <a:p>
            <a:pPr eaLnBrk="1" latinLnBrk="0" hangingPunct="1">
              <a:lnSpc>
                <a:spcPts val="3300"/>
              </a:lnSpc>
            </a:pPr>
            <a:r>
              <a:rPr lang="zh-CN" altLang="en-US" sz="2800">
                <a:solidFill>
                  <a:srgbClr val="FF0000"/>
                </a:solidFill>
                <a:latin typeface="华文楷体" panose="02010600040101010101" pitchFamily="2" charset="-122"/>
                <a:ea typeface="华文楷体" pitchFamily="2" charset="-122"/>
                <a:sym typeface="+mn-ea"/>
              </a:rPr>
              <a:t>     富性和准确性</a:t>
            </a:r>
            <a:r>
              <a:rPr lang="zh-CN" altLang="en-US" sz="2800">
                <a:solidFill>
                  <a:schemeClr val="accent6">
                    <a:lumMod val="10000"/>
                  </a:schemeClr>
                </a:solidFill>
                <a:latin typeface="华文楷体" panose="02010600040101010101" pitchFamily="2" charset="-122"/>
                <a:ea typeface="华文楷体" pitchFamily="2" charset="-122"/>
                <a:sym typeface="+mn-ea"/>
              </a:rPr>
              <a:t>;</a:t>
            </a:r>
            <a:endParaRPr lang="zh-CN" altLang="en-US" sz="2800">
              <a:solidFill>
                <a:schemeClr val="accent6">
                  <a:lumMod val="10000"/>
                </a:schemeClr>
              </a:solidFill>
              <a:latin typeface="华文楷体" panose="02010600040101010101" pitchFamily="2" charset="-122"/>
              <a:ea typeface="华文楷体" pitchFamily="2" charset="-122"/>
            </a:endParaRPr>
          </a:p>
          <a:p>
            <a:pPr eaLnBrk="1" latinLnBrk="0" hangingPunct="1">
              <a:lnSpc>
                <a:spcPts val="3300"/>
              </a:lnSpc>
            </a:pPr>
            <a:r>
              <a:rPr lang="zh-CN" altLang="en-US" sz="2800">
                <a:solidFill>
                  <a:schemeClr val="accent6">
                    <a:lumMod val="10000"/>
                  </a:schemeClr>
                </a:solidFill>
                <a:latin typeface="华文楷体" panose="02010600040101010101" pitchFamily="2" charset="-122"/>
                <a:ea typeface="华文楷体" pitchFamily="2" charset="-122"/>
                <a:sym typeface="+mn-ea"/>
              </a:rPr>
              <a:t>(4)上下文的</a:t>
            </a:r>
            <a:r>
              <a:rPr lang="zh-CN" altLang="en-US" sz="2800">
                <a:solidFill>
                  <a:srgbClr val="FF0000"/>
                </a:solidFill>
                <a:latin typeface="华文楷体" panose="02010600040101010101" pitchFamily="2" charset="-122"/>
                <a:ea typeface="华文楷体" pitchFamily="2" charset="-122"/>
                <a:sym typeface="+mn-ea"/>
              </a:rPr>
              <a:t>连贯</a:t>
            </a:r>
            <a:r>
              <a:rPr lang="zh-CN" altLang="en-US" sz="2800">
                <a:solidFill>
                  <a:schemeClr val="accent6">
                    <a:lumMod val="10000"/>
                  </a:schemeClr>
                </a:solidFill>
                <a:latin typeface="华文楷体" panose="02010600040101010101" pitchFamily="2" charset="-122"/>
                <a:ea typeface="华文楷体" pitchFamily="2" charset="-122"/>
                <a:sym typeface="+mn-ea"/>
              </a:rPr>
              <a:t>。 </a:t>
            </a:r>
          </a:p>
        </p:txBody>
      </p:sp>
      <p:sp>
        <p:nvSpPr>
          <p:cNvPr id="11" name="TextBox 35"/>
          <p:cNvSpPr txBox="1"/>
          <p:nvPr/>
        </p:nvSpPr>
        <p:spPr>
          <a:xfrm>
            <a:off x="5922502" y="1916708"/>
            <a:ext cx="5711492" cy="3054682"/>
          </a:xfrm>
          <a:prstGeom prst="rect">
            <a:avLst/>
          </a:prstGeom>
          <a:noFill/>
          <a:ln w="28575">
            <a:solidFill>
              <a:srgbClr val="00B0F0"/>
            </a:solidFill>
          </a:ln>
        </p:spPr>
        <p:txBody>
          <a:bodyPr wrap="square" rtlCol="0" anchor="t">
            <a:spAutoFit/>
          </a:bodyPr>
          <a:lstStyle>
            <a:defPPr>
              <a:defRPr lang="zh-CN"/>
            </a:defPPr>
            <a:lvl1pPr>
              <a:lnSpc>
                <a:spcPts val="3300"/>
              </a:lnSpc>
              <a:defRPr sz="2800" b="1">
                <a:solidFill>
                  <a:schemeClr val="accent6">
                    <a:lumMod val="10000"/>
                  </a:schemeClr>
                </a:solidFill>
              </a:defRPr>
            </a:lvl1pPr>
          </a:lstStyle>
          <a:p>
            <a:r>
              <a:rPr lang="zh-CN" altLang="en-US" b="0">
                <a:latin typeface="华文楷体" panose="02010600040101010101" pitchFamily="2" charset="-122"/>
                <a:ea typeface="华文楷体" pitchFamily="2" charset="-122"/>
                <a:sym typeface="+mn-ea"/>
              </a:rPr>
              <a:t>第五档（</a:t>
            </a:r>
            <a:r>
              <a:rPr lang="en-US" altLang="zh-CN" b="0">
                <a:latin typeface="华文楷体" panose="02010600040101010101" pitchFamily="2" charset="-122"/>
                <a:ea typeface="华文楷体" pitchFamily="2" charset="-122"/>
                <a:sym typeface="+mn-ea"/>
              </a:rPr>
              <a:t>21-25</a:t>
            </a:r>
            <a:r>
              <a:rPr lang="zh-CN" altLang="en-US" b="0">
                <a:latin typeface="华文楷体" panose="02010600040101010101" pitchFamily="2" charset="-122"/>
                <a:ea typeface="华文楷体" pitchFamily="2" charset="-122"/>
                <a:sym typeface="+mn-ea"/>
              </a:rPr>
              <a:t>分）</a:t>
            </a:r>
          </a:p>
          <a:p>
            <a:r>
              <a:rPr lang="zh-CN" altLang="en-US" b="0">
                <a:latin typeface="华文楷体" panose="02010600040101010101" pitchFamily="2" charset="-122"/>
                <a:ea typeface="华文楷体" pitchFamily="2" charset="-122"/>
                <a:sym typeface="+mn-ea"/>
              </a:rPr>
              <a:t>（</a:t>
            </a:r>
            <a:r>
              <a:rPr lang="en-US" altLang="zh-CN" b="0">
                <a:latin typeface="华文楷体" panose="02010600040101010101" pitchFamily="2" charset="-122"/>
                <a:ea typeface="华文楷体" pitchFamily="2" charset="-122"/>
                <a:sym typeface="+mn-ea"/>
              </a:rPr>
              <a:t>1</a:t>
            </a:r>
            <a:r>
              <a:rPr lang="zh-CN" altLang="en-US" b="0">
                <a:latin typeface="华文楷体" panose="02010600040101010101" pitchFamily="2" charset="-122"/>
                <a:ea typeface="华文楷体" pitchFamily="2" charset="-122"/>
                <a:sym typeface="+mn-ea"/>
              </a:rPr>
              <a:t>）与所给短文</a:t>
            </a:r>
            <a:r>
              <a:rPr lang="zh-CN" altLang="en-US" b="0">
                <a:solidFill>
                  <a:srgbClr val="FF0000"/>
                </a:solidFill>
                <a:latin typeface="华文楷体" panose="02010600040101010101" pitchFamily="2" charset="-122"/>
                <a:ea typeface="华文楷体" pitchFamily="2" charset="-122"/>
                <a:sym typeface="+mn-ea"/>
              </a:rPr>
              <a:t>融合度高</a:t>
            </a:r>
            <a:r>
              <a:rPr lang="zh-CN" altLang="en-US" b="0">
                <a:latin typeface="华文楷体" panose="02010600040101010101" pitchFamily="2" charset="-122"/>
                <a:ea typeface="华文楷体" pitchFamily="2" charset="-122"/>
                <a:sym typeface="+mn-ea"/>
              </a:rPr>
              <a:t>，与所提供的段落开头语</a:t>
            </a:r>
            <a:r>
              <a:rPr lang="zh-CN" altLang="en-US" b="0">
                <a:solidFill>
                  <a:srgbClr val="FF0000"/>
                </a:solidFill>
                <a:latin typeface="华文楷体" panose="02010600040101010101" pitchFamily="2" charset="-122"/>
                <a:ea typeface="华文楷体" pitchFamily="2" charset="-122"/>
                <a:sym typeface="+mn-ea"/>
              </a:rPr>
              <a:t>衔接合理</a:t>
            </a:r>
            <a:r>
              <a:rPr lang="en-US" altLang="zh-CN" b="0">
                <a:latin typeface="华文楷体" panose="02010600040101010101" pitchFamily="2" charset="-122"/>
                <a:ea typeface="华文楷体" pitchFamily="2" charset="-122"/>
                <a:sym typeface="+mn-ea"/>
              </a:rPr>
              <a:t>;</a:t>
            </a:r>
            <a:endParaRPr lang="zh-CN" altLang="en-US" b="0">
              <a:latin typeface="华文楷体" panose="02010600040101010101" pitchFamily="2" charset="-122"/>
              <a:ea typeface="华文楷体" pitchFamily="2" charset="-122"/>
              <a:sym typeface="+mn-ea"/>
            </a:endParaRPr>
          </a:p>
          <a:p>
            <a:r>
              <a:rPr lang="zh-CN" altLang="en-US" b="0">
                <a:latin typeface="华文楷体" panose="02010600040101010101" pitchFamily="2" charset="-122"/>
                <a:ea typeface="华文楷体" pitchFamily="2" charset="-122"/>
                <a:sym typeface="+mn-ea"/>
              </a:rPr>
              <a:t>（</a:t>
            </a:r>
            <a:r>
              <a:rPr lang="en-US" altLang="zh-CN" b="0">
                <a:latin typeface="华文楷体" panose="02010600040101010101" pitchFamily="2" charset="-122"/>
                <a:ea typeface="华文楷体" pitchFamily="2" charset="-122"/>
                <a:sym typeface="+mn-ea"/>
              </a:rPr>
              <a:t>2</a:t>
            </a:r>
            <a:r>
              <a:rPr lang="zh-CN" altLang="en-US" b="0">
                <a:latin typeface="华文楷体" panose="02010600040101010101" pitchFamily="2" charset="-122"/>
                <a:ea typeface="华文楷体" pitchFamily="2" charset="-122"/>
                <a:sym typeface="+mn-ea"/>
              </a:rPr>
              <a:t>）所使用语法结构和词汇</a:t>
            </a:r>
            <a:r>
              <a:rPr lang="zh-CN" altLang="en-US" b="0">
                <a:solidFill>
                  <a:srgbClr val="FF0000"/>
                </a:solidFill>
                <a:latin typeface="华文楷体" panose="02010600040101010101" pitchFamily="2" charset="-122"/>
                <a:ea typeface="华文楷体" pitchFamily="2" charset="-122"/>
                <a:sym typeface="+mn-ea"/>
              </a:rPr>
              <a:t>丰富、准确</a:t>
            </a:r>
            <a:r>
              <a:rPr lang="en-US" altLang="zh-CN" b="0">
                <a:latin typeface="华文楷体" panose="02010600040101010101" pitchFamily="2" charset="-122"/>
                <a:ea typeface="华文楷体" pitchFamily="2" charset="-122"/>
                <a:sym typeface="+mn-ea"/>
              </a:rPr>
              <a:t>;</a:t>
            </a:r>
          </a:p>
          <a:p>
            <a:r>
              <a:rPr lang="zh-CN" altLang="en-US" b="0">
                <a:latin typeface="华文楷体" panose="02010600040101010101" pitchFamily="2" charset="-122"/>
                <a:ea typeface="华文楷体" pitchFamily="2" charset="-122"/>
                <a:sym typeface="+mn-ea"/>
              </a:rPr>
              <a:t>（</a:t>
            </a:r>
            <a:r>
              <a:rPr lang="en-US" altLang="zh-CN" b="0">
                <a:latin typeface="华文楷体" panose="02010600040101010101" pitchFamily="2" charset="-122"/>
                <a:ea typeface="华文楷体" pitchFamily="2" charset="-122"/>
                <a:sym typeface="+mn-ea"/>
              </a:rPr>
              <a:t>3</a:t>
            </a:r>
            <a:r>
              <a:rPr lang="zh-CN" altLang="en-US" b="0">
                <a:latin typeface="华文楷体" panose="02010600040101010101" pitchFamily="2" charset="-122"/>
                <a:ea typeface="华文楷体" pitchFamily="2" charset="-122"/>
                <a:sym typeface="+mn-ea"/>
              </a:rPr>
              <a:t>）有效地使用了语句间的</a:t>
            </a:r>
            <a:r>
              <a:rPr lang="zh-CN" altLang="en-US" b="0">
                <a:solidFill>
                  <a:srgbClr val="FF0000"/>
                </a:solidFill>
                <a:latin typeface="华文楷体" panose="02010600040101010101" pitchFamily="2" charset="-122"/>
                <a:ea typeface="华文楷体" pitchFamily="2" charset="-122"/>
                <a:sym typeface="+mn-ea"/>
              </a:rPr>
              <a:t>连接成分</a:t>
            </a:r>
            <a:r>
              <a:rPr lang="zh-CN" altLang="en-US" b="0">
                <a:latin typeface="华文楷体" panose="02010600040101010101" pitchFamily="2" charset="-122"/>
                <a:ea typeface="华文楷体" pitchFamily="2" charset="-122"/>
                <a:sym typeface="+mn-ea"/>
              </a:rPr>
              <a:t>，</a:t>
            </a:r>
            <a:r>
              <a:rPr lang="en-US" altLang="zh-CN" b="0">
                <a:latin typeface="华文楷体" panose="02010600040101010101" pitchFamily="2" charset="-122"/>
                <a:ea typeface="华文楷体" pitchFamily="2" charset="-122"/>
                <a:sym typeface="+mn-ea"/>
              </a:rPr>
              <a:t> </a:t>
            </a:r>
            <a:r>
              <a:rPr lang="zh-CN" altLang="en-US" b="0">
                <a:latin typeface="华文楷体" panose="02010600040101010101" pitchFamily="2" charset="-122"/>
                <a:ea typeface="华文楷体" pitchFamily="2" charset="-122"/>
                <a:sym typeface="+mn-ea"/>
              </a:rPr>
              <a:t>所续写短文</a:t>
            </a:r>
            <a:r>
              <a:rPr lang="zh-CN" altLang="en-US" b="0">
                <a:solidFill>
                  <a:srgbClr val="FF0000"/>
                </a:solidFill>
                <a:latin typeface="华文楷体" panose="02010600040101010101" pitchFamily="2" charset="-122"/>
                <a:ea typeface="华文楷体" pitchFamily="2" charset="-122"/>
                <a:sym typeface="+mn-ea"/>
              </a:rPr>
              <a:t>结构紧凑</a:t>
            </a:r>
            <a:r>
              <a:rPr lang="zh-CN" altLang="en-US" b="0">
                <a:latin typeface="华文楷体" panose="02010600040101010101" pitchFamily="2" charset="-122"/>
                <a:ea typeface="华文楷体" pitchFamily="2" charset="-122"/>
                <a:sym typeface="+mn-ea"/>
              </a:rPr>
              <a:t>。</a:t>
            </a:r>
            <a:endParaRPr lang="en-US" altLang="zh-CN" b="0">
              <a:latin typeface="华文楷体" panose="02010600040101010101" pitchFamily="2" charset="-122"/>
              <a:ea typeface="华文楷体" pitchFamily="2" charset="-122"/>
              <a:sym typeface="+mn-ea"/>
            </a:endParaRPr>
          </a:p>
        </p:txBody>
      </p:sp>
    </p:spTree>
    <p:extLst>
      <p:ext uri="{BB962C8B-B14F-4D97-AF65-F5344CB8AC3E}">
        <p14:creationId xmlns:p14="http://schemas.microsoft.com/office/powerpoint/2010/main" val="20053333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2" presetClass="entr" presetSubtype="8"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nodeType="withGroup">
                            <p:stCondLst>
                              <p:cond delay="500"/>
                            </p:stCondLst>
                            <p:childTnLst>
                              <p:par>
                                <p:cTn id="15" presetID="22" presetClass="entr" presetSubtype="2" fill="hold" grpId="2" nodeType="afterEffec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1"/>
      <p:bldP spid="11" grpId="2"/>
    </p:bldLst>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0EB531FB-0574-40C9-BEFA-24F700589C8C}"/>
              </a:ext>
            </a:extLst>
          </p:cNvPr>
          <p:cNvGrpSpPr/>
          <p:nvPr/>
        </p:nvGrpSpPr>
        <p:grpSpPr>
          <a:xfrm>
            <a:off x="3959642" y="635186"/>
            <a:ext cx="3864506" cy="5276882"/>
            <a:chOff x="4143697" y="1490074"/>
            <a:chExt cx="3786785" cy="5367926"/>
          </a:xfrm>
        </p:grpSpPr>
        <p:sp>
          <p:nvSpPr>
            <p:cNvPr id="19" name="等腰三角形 18">
              <a:extLst>
                <a:ext uri="{FF2B5EF4-FFF2-40B4-BE49-F238E27FC236}">
                  <a16:creationId xmlns:a16="http://schemas.microsoft.com/office/drawing/2014/main" id="{7073F7DD-C53E-437D-A6B6-C4848C52A1B6}"/>
                </a:ext>
              </a:extLst>
            </p:cNvPr>
            <p:cNvSpPr/>
            <p:nvPr/>
          </p:nvSpPr>
          <p:spPr>
            <a:xfrm>
              <a:off x="5676900" y="2619375"/>
              <a:ext cx="838200" cy="4238625"/>
            </a:xfrm>
            <a:prstGeom prst="triangle">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20" name="等腰三角形 19">
              <a:extLst>
                <a:ext uri="{FF2B5EF4-FFF2-40B4-BE49-F238E27FC236}">
                  <a16:creationId xmlns:a16="http://schemas.microsoft.com/office/drawing/2014/main" id="{120030E8-9A49-48FD-825C-A413832A8FC3}"/>
                </a:ext>
              </a:extLst>
            </p:cNvPr>
            <p:cNvSpPr/>
            <p:nvPr/>
          </p:nvSpPr>
          <p:spPr>
            <a:xfrm rot="19398918" flipH="1">
              <a:off x="5455672" y="5623648"/>
              <a:ext cx="238688" cy="847141"/>
            </a:xfrm>
            <a:prstGeom prst="triangle">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21" name="等腰三角形 20">
              <a:extLst>
                <a:ext uri="{FF2B5EF4-FFF2-40B4-BE49-F238E27FC236}">
                  <a16:creationId xmlns:a16="http://schemas.microsoft.com/office/drawing/2014/main" id="{BF3C2058-3BB5-46AF-86BC-65B16498C002}"/>
                </a:ext>
              </a:extLst>
            </p:cNvPr>
            <p:cNvSpPr/>
            <p:nvPr/>
          </p:nvSpPr>
          <p:spPr>
            <a:xfrm rot="18459578" flipH="1">
              <a:off x="5509931" y="3854413"/>
              <a:ext cx="238688" cy="847141"/>
            </a:xfrm>
            <a:prstGeom prst="triangle">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22" name="等腰三角形 21">
              <a:extLst>
                <a:ext uri="{FF2B5EF4-FFF2-40B4-BE49-F238E27FC236}">
                  <a16:creationId xmlns:a16="http://schemas.microsoft.com/office/drawing/2014/main" id="{820D88F1-ECE2-4455-ADB9-000FDD11A00A}"/>
                </a:ext>
              </a:extLst>
            </p:cNvPr>
            <p:cNvSpPr/>
            <p:nvPr/>
          </p:nvSpPr>
          <p:spPr>
            <a:xfrm rot="2398410" flipH="1">
              <a:off x="6290935" y="3368440"/>
              <a:ext cx="239629" cy="876101"/>
            </a:xfrm>
            <a:prstGeom prst="triangle">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23" name="等腰三角形 22">
              <a:extLst>
                <a:ext uri="{FF2B5EF4-FFF2-40B4-BE49-F238E27FC236}">
                  <a16:creationId xmlns:a16="http://schemas.microsoft.com/office/drawing/2014/main" id="{6DA120A7-B70B-4738-A4D1-68A59384AFBE}"/>
                </a:ext>
              </a:extLst>
            </p:cNvPr>
            <p:cNvSpPr/>
            <p:nvPr/>
          </p:nvSpPr>
          <p:spPr>
            <a:xfrm rot="2619467" flipH="1">
              <a:off x="6484542" y="4962728"/>
              <a:ext cx="238688" cy="904473"/>
            </a:xfrm>
            <a:prstGeom prst="triangle">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24" name="椭圆 23">
              <a:extLst>
                <a:ext uri="{FF2B5EF4-FFF2-40B4-BE49-F238E27FC236}">
                  <a16:creationId xmlns:a16="http://schemas.microsoft.com/office/drawing/2014/main" id="{25DC50EB-01B4-442E-ADC9-D08482C386BC}"/>
                </a:ext>
              </a:extLst>
            </p:cNvPr>
            <p:cNvSpPr/>
            <p:nvPr/>
          </p:nvSpPr>
          <p:spPr>
            <a:xfrm>
              <a:off x="5276850" y="1490074"/>
              <a:ext cx="1638300" cy="163830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25" name="椭圆 24">
              <a:extLst>
                <a:ext uri="{FF2B5EF4-FFF2-40B4-BE49-F238E27FC236}">
                  <a16:creationId xmlns:a16="http://schemas.microsoft.com/office/drawing/2014/main" id="{17412389-834E-477A-B638-18A1ADD22924}"/>
                </a:ext>
              </a:extLst>
            </p:cNvPr>
            <p:cNvSpPr/>
            <p:nvPr/>
          </p:nvSpPr>
          <p:spPr>
            <a:xfrm>
              <a:off x="6314531" y="3065104"/>
              <a:ext cx="873396" cy="873396"/>
            </a:xfrm>
            <a:prstGeom prst="ellipse">
              <a:avLst/>
            </a:pr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26" name="椭圆 25">
              <a:extLst>
                <a:ext uri="{FF2B5EF4-FFF2-40B4-BE49-F238E27FC236}">
                  <a16:creationId xmlns:a16="http://schemas.microsoft.com/office/drawing/2014/main" id="{ABB9EA2A-E2AC-43A4-8B18-1287FCDCEA69}"/>
                </a:ext>
              </a:extLst>
            </p:cNvPr>
            <p:cNvSpPr/>
            <p:nvPr/>
          </p:nvSpPr>
          <p:spPr>
            <a:xfrm>
              <a:off x="6437562" y="4331616"/>
              <a:ext cx="1492920" cy="1492920"/>
            </a:xfrm>
            <a:prstGeom prst="ellipse">
              <a:avLst/>
            </a:pr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27" name="椭圆 26">
              <a:extLst>
                <a:ext uri="{FF2B5EF4-FFF2-40B4-BE49-F238E27FC236}">
                  <a16:creationId xmlns:a16="http://schemas.microsoft.com/office/drawing/2014/main" id="{18ED561E-BE78-4AED-B8C2-C9D2A4E071DD}"/>
                </a:ext>
              </a:extLst>
            </p:cNvPr>
            <p:cNvSpPr/>
            <p:nvPr/>
          </p:nvSpPr>
          <p:spPr>
            <a:xfrm>
              <a:off x="4782143" y="5236954"/>
              <a:ext cx="877790" cy="877790"/>
            </a:xfrm>
            <a:prstGeom prst="ellipse">
              <a:avLst/>
            </a:pr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28" name="椭圆 27">
              <a:extLst>
                <a:ext uri="{FF2B5EF4-FFF2-40B4-BE49-F238E27FC236}">
                  <a16:creationId xmlns:a16="http://schemas.microsoft.com/office/drawing/2014/main" id="{D82086DB-6962-4B85-AED8-3F277C98D2F7}"/>
                </a:ext>
              </a:extLst>
            </p:cNvPr>
            <p:cNvSpPr/>
            <p:nvPr/>
          </p:nvSpPr>
          <p:spPr>
            <a:xfrm>
              <a:off x="4143697" y="2973566"/>
              <a:ext cx="1657686" cy="1657686"/>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sz="2399"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grpSp>
      <p:sp>
        <p:nvSpPr>
          <p:cNvPr id="17" name="PA-矩形 62">
            <a:extLst>
              <a:ext uri="{FF2B5EF4-FFF2-40B4-BE49-F238E27FC236}">
                <a16:creationId xmlns:a16="http://schemas.microsoft.com/office/drawing/2014/main" id="{D3674877-9745-42F2-BA3B-F06FF6979237}"/>
              </a:ext>
            </a:extLst>
          </p:cNvPr>
          <p:cNvSpPr/>
          <p:nvPr/>
        </p:nvSpPr>
        <p:spPr>
          <a:xfrm>
            <a:off x="7121974" y="635186"/>
            <a:ext cx="4873395" cy="2031325"/>
          </a:xfrm>
          <a:prstGeom prst="rect">
            <a:avLst/>
          </a:prstGeom>
          <a:ln>
            <a:solidFill>
              <a:srgbClr val="0070C0"/>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lnSpc>
                <a:spcPct val="150000"/>
              </a:lnSpc>
              <a:defRPr/>
            </a:pPr>
            <a:r>
              <a:rPr lang="zh-CN" altLang="en-US" sz="2800">
                <a:solidFill>
                  <a:prstClr val="black">
                    <a:lumMod val="65000"/>
                    <a:lumOff val="35000"/>
                  </a:prstClr>
                </a:solidFill>
                <a:latin typeface="华文楷体" panose="02010600040101010101" pitchFamily="2" charset="-122"/>
                <a:ea typeface="华文楷体" pitchFamily="2" charset="-122"/>
              </a:rPr>
              <a:t>段落开头语与后续语的衔接。</a:t>
            </a:r>
            <a:endParaRPr lang="en-US" altLang="zh-CN" sz="2800">
              <a:solidFill>
                <a:prstClr val="black">
                  <a:lumMod val="65000"/>
                  <a:lumOff val="35000"/>
                </a:prstClr>
              </a:solidFill>
              <a:latin typeface="华文楷体" panose="02010600040101010101" pitchFamily="2" charset="-122"/>
              <a:ea typeface="华文楷体" pitchFamily="2" charset="-122"/>
            </a:endParaRPr>
          </a:p>
          <a:p>
            <a:pPr defTabSz="914377">
              <a:lnSpc>
                <a:spcPct val="150000"/>
              </a:lnSpc>
              <a:defRPr/>
            </a:pPr>
            <a:r>
              <a:rPr lang="zh-CN" altLang="en-US" sz="2800">
                <a:solidFill>
                  <a:prstClr val="black">
                    <a:lumMod val="65000"/>
                    <a:lumOff val="35000"/>
                  </a:prstClr>
                </a:solidFill>
                <a:latin typeface="华文楷体" panose="02010600040101010101" pitchFamily="2" charset="-122"/>
                <a:ea typeface="华文楷体" pitchFamily="2" charset="-122"/>
              </a:rPr>
              <a:t>后续两段间的衔接；</a:t>
            </a:r>
          </a:p>
          <a:p>
            <a:pPr lvl="0" defTabSz="914377">
              <a:lnSpc>
                <a:spcPct val="150000"/>
              </a:lnSpc>
              <a:defRPr/>
            </a:pPr>
            <a:r>
              <a:rPr lang="zh-CN" altLang="en-US" sz="2800">
                <a:solidFill>
                  <a:prstClr val="black">
                    <a:lumMod val="65000"/>
                    <a:lumOff val="35000"/>
                  </a:prstClr>
                </a:solidFill>
                <a:latin typeface="华文楷体" panose="02010600040101010101" pitchFamily="2" charset="-122"/>
                <a:ea typeface="华文楷体" pitchFamily="2" charset="-122"/>
              </a:rPr>
              <a:t>原文与后续的衔接；</a:t>
            </a:r>
          </a:p>
        </p:txBody>
      </p:sp>
      <p:sp>
        <p:nvSpPr>
          <p:cNvPr id="11" name="PA-矩形 66">
            <a:extLst>
              <a:ext uri="{FF2B5EF4-FFF2-40B4-BE49-F238E27FC236}">
                <a16:creationId xmlns:a16="http://schemas.microsoft.com/office/drawing/2014/main" id="{DFC470EB-373D-4187-99DB-31E385CFE2C5}"/>
              </a:ext>
            </a:extLst>
          </p:cNvPr>
          <p:cNvSpPr/>
          <p:nvPr/>
        </p:nvSpPr>
        <p:spPr>
          <a:xfrm>
            <a:off x="425669" y="1645470"/>
            <a:ext cx="3533973" cy="1600438"/>
          </a:xfrm>
          <a:prstGeom prst="rect">
            <a:avLst/>
          </a:prstGeom>
          <a:ln>
            <a:solidFill>
              <a:schemeClr val="accent2">
                <a:lumMod val="75000"/>
              </a:schemeClr>
            </a:solidFill>
          </a:ln>
        </p:spPr>
        <p:txBody>
          <a:bodyPr wrap="square">
            <a:spAutoFit/>
          </a:bodyPr>
          <a:lstStyle/>
          <a:p>
            <a:pPr defTabSz="914377">
              <a:lnSpc>
                <a:spcPct val="150000"/>
              </a:lnSpc>
            </a:pPr>
            <a:r>
              <a:rPr lang="zh-CN" altLang="en-US" sz="2800">
                <a:solidFill>
                  <a:prstClr val="black">
                    <a:lumMod val="65000"/>
                    <a:lumOff val="35000"/>
                  </a:prstClr>
                </a:solidFill>
                <a:latin typeface="华文楷体" panose="02010600040101010101" pitchFamily="2" charset="-122"/>
                <a:ea typeface="华文楷体" pitchFamily="2" charset="-122"/>
              </a:rPr>
              <a:t>内容多视角、多维度；</a:t>
            </a:r>
            <a:endParaRPr lang="en-US" altLang="zh-CN" sz="2800">
              <a:solidFill>
                <a:prstClr val="black">
                  <a:lumMod val="65000"/>
                  <a:lumOff val="35000"/>
                </a:prstClr>
              </a:solidFill>
              <a:latin typeface="华文楷体" panose="02010600040101010101" pitchFamily="2" charset="-122"/>
              <a:ea typeface="华文楷体" pitchFamily="2" charset="-122"/>
            </a:endParaRPr>
          </a:p>
          <a:p>
            <a:pPr defTabSz="914377"/>
            <a:r>
              <a:rPr lang="zh-CN" altLang="en-US" sz="2800">
                <a:solidFill>
                  <a:prstClr val="black">
                    <a:lumMod val="65000"/>
                    <a:lumOff val="35000"/>
                  </a:prstClr>
                </a:solidFill>
                <a:latin typeface="华文楷体" panose="02010600040101010101" pitchFamily="2" charset="-122"/>
                <a:ea typeface="华文楷体" pitchFamily="2" charset="-122"/>
              </a:rPr>
              <a:t>语言结构，词汇选用多样。</a:t>
            </a:r>
            <a:endParaRPr lang="en-US" altLang="zh-CN" sz="2800">
              <a:solidFill>
                <a:prstClr val="black">
                  <a:lumMod val="65000"/>
                  <a:lumOff val="35000"/>
                </a:prstClr>
              </a:solidFill>
              <a:latin typeface="华文楷体" panose="02010600040101010101" pitchFamily="2" charset="-122"/>
              <a:ea typeface="华文楷体" pitchFamily="2" charset="-122"/>
            </a:endParaRPr>
          </a:p>
        </p:txBody>
      </p:sp>
      <p:sp>
        <p:nvSpPr>
          <p:cNvPr id="29" name="文本框 28"/>
          <p:cNvSpPr txBox="1"/>
          <p:nvPr/>
        </p:nvSpPr>
        <p:spPr>
          <a:xfrm>
            <a:off x="5398641" y="1147734"/>
            <a:ext cx="1106746" cy="523220"/>
          </a:xfrm>
          <a:prstGeom prst="rect">
            <a:avLst/>
          </a:prstGeom>
          <a:noFill/>
          <a:ln w="19050">
            <a:solidFill>
              <a:schemeClr val="bg1"/>
            </a:solidFill>
          </a:ln>
        </p:spPr>
        <p:txBody>
          <a:bodyPr wrap="square" rtlCol="0">
            <a:spAutoFit/>
          </a:bodyPr>
          <a:lstStyle/>
          <a:p>
            <a:pPr algn="ctr"/>
            <a:r>
              <a:rPr lang="zh-CN" altLang="en-US" sz="2800"/>
              <a:t>衔接</a:t>
            </a:r>
          </a:p>
        </p:txBody>
      </p:sp>
      <p:sp>
        <p:nvSpPr>
          <p:cNvPr id="30" name="文本框 29"/>
          <p:cNvSpPr txBox="1"/>
          <p:nvPr/>
        </p:nvSpPr>
        <p:spPr>
          <a:xfrm>
            <a:off x="4241564" y="2628012"/>
            <a:ext cx="1106746" cy="523220"/>
          </a:xfrm>
          <a:prstGeom prst="rect">
            <a:avLst/>
          </a:prstGeom>
          <a:noFill/>
          <a:ln w="19050">
            <a:solidFill>
              <a:schemeClr val="bg1"/>
            </a:solidFill>
          </a:ln>
        </p:spPr>
        <p:txBody>
          <a:bodyPr wrap="square" rtlCol="0">
            <a:spAutoFit/>
          </a:bodyPr>
          <a:lstStyle/>
          <a:p>
            <a:pPr algn="ctr"/>
            <a:r>
              <a:rPr lang="zh-CN" altLang="en-US" sz="2800">
                <a:solidFill>
                  <a:schemeClr val="bg1"/>
                </a:solidFill>
              </a:rPr>
              <a:t>丰富</a:t>
            </a:r>
          </a:p>
        </p:txBody>
      </p:sp>
      <p:sp>
        <p:nvSpPr>
          <p:cNvPr id="31" name="文本框 30"/>
          <p:cNvSpPr txBox="1"/>
          <p:nvPr/>
        </p:nvSpPr>
        <p:spPr>
          <a:xfrm>
            <a:off x="6528461" y="3914920"/>
            <a:ext cx="1106746" cy="523220"/>
          </a:xfrm>
          <a:prstGeom prst="rect">
            <a:avLst/>
          </a:prstGeom>
          <a:noFill/>
          <a:ln w="19050">
            <a:solidFill>
              <a:schemeClr val="bg1"/>
            </a:solidFill>
          </a:ln>
        </p:spPr>
        <p:txBody>
          <a:bodyPr wrap="square" rtlCol="0">
            <a:spAutoFit/>
          </a:bodyPr>
          <a:lstStyle/>
          <a:p>
            <a:pPr algn="ctr"/>
            <a:r>
              <a:rPr lang="zh-CN" altLang="en-US" sz="2800"/>
              <a:t>准确</a:t>
            </a:r>
          </a:p>
        </p:txBody>
      </p:sp>
      <p:sp>
        <p:nvSpPr>
          <p:cNvPr id="48" name="PA-矩形 62">
            <a:extLst>
              <a:ext uri="{FF2B5EF4-FFF2-40B4-BE49-F238E27FC236}">
                <a16:creationId xmlns:a16="http://schemas.microsoft.com/office/drawing/2014/main" id="{D3674877-9745-42F2-BA3B-F06FF6979237}"/>
              </a:ext>
            </a:extLst>
          </p:cNvPr>
          <p:cNvSpPr/>
          <p:nvPr/>
        </p:nvSpPr>
        <p:spPr>
          <a:xfrm>
            <a:off x="8399121" y="3857979"/>
            <a:ext cx="2319100" cy="1384995"/>
          </a:xfrm>
          <a:prstGeom prst="rect">
            <a:avLst/>
          </a:prstGeom>
          <a:ln>
            <a:solidFill>
              <a:srgbClr val="0070C0"/>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14377">
              <a:lnSpc>
                <a:spcPct val="150000"/>
              </a:lnSpc>
              <a:defRPr/>
            </a:pPr>
            <a:r>
              <a:rPr lang="zh-CN" altLang="en-US" sz="2800">
                <a:solidFill>
                  <a:prstClr val="black">
                    <a:lumMod val="65000"/>
                    <a:lumOff val="35000"/>
                  </a:prstClr>
                </a:solidFill>
                <a:latin typeface="华文楷体" panose="02010600040101010101" pitchFamily="2" charset="-122"/>
                <a:ea typeface="华文楷体" pitchFamily="2" charset="-122"/>
              </a:rPr>
              <a:t>情感表达准确；</a:t>
            </a:r>
            <a:endParaRPr lang="en-US" altLang="zh-CN" sz="2800">
              <a:solidFill>
                <a:prstClr val="black">
                  <a:lumMod val="65000"/>
                  <a:lumOff val="35000"/>
                </a:prstClr>
              </a:solidFill>
              <a:latin typeface="华文楷体" panose="02010600040101010101" pitchFamily="2" charset="-122"/>
              <a:ea typeface="华文楷体" pitchFamily="2" charset="-122"/>
            </a:endParaRPr>
          </a:p>
          <a:p>
            <a:pPr lvl="0" defTabSz="914377">
              <a:lnSpc>
                <a:spcPct val="150000"/>
              </a:lnSpc>
              <a:defRPr/>
            </a:pPr>
            <a:r>
              <a:rPr lang="zh-CN" altLang="en-US" sz="2800">
                <a:solidFill>
                  <a:prstClr val="black">
                    <a:lumMod val="65000"/>
                    <a:lumOff val="35000"/>
                  </a:prstClr>
                </a:solidFill>
                <a:latin typeface="华文楷体" panose="02010600040101010101" pitchFamily="2" charset="-122"/>
                <a:ea typeface="华文楷体" pitchFamily="2" charset="-122"/>
              </a:rPr>
              <a:t>语言描述准确。</a:t>
            </a:r>
            <a:endParaRPr lang="en-US" altLang="zh-CN" sz="2800">
              <a:solidFill>
                <a:prstClr val="black">
                  <a:lumMod val="65000"/>
                  <a:lumOff val="35000"/>
                </a:prstClr>
              </a:solidFill>
              <a:latin typeface="华文楷体" panose="02010600040101010101" pitchFamily="2" charset="-122"/>
              <a:ea typeface="华文楷体" pitchFamily="2" charset="-122"/>
            </a:endParaRPr>
          </a:p>
        </p:txBody>
      </p:sp>
    </p:spTree>
    <p:extLst>
      <p:ext uri="{BB962C8B-B14F-4D97-AF65-F5344CB8AC3E}">
        <p14:creationId xmlns:p14="http://schemas.microsoft.com/office/powerpoint/2010/main" val="33195440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2" presetClass="entr" presetSubtype="8" fill="hold" grpId="2"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par>
                                <p:cTn id="14" presetID="22" presetClass="entr" presetSubtype="8" fill="hold" grpId="3"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par>
                                <p:cTn id="17" presetID="22" presetClass="entr" presetSubtype="8" fill="hold" grpId="4"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22" presetClass="entr" presetSubtype="8" fill="hold" grpId="1"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nodeType="clickPar">
                      <p:stCondLst>
                        <p:cond delay="indefinite"/>
                      </p:stCondLst>
                      <p:childTnLst>
                        <p:par>
                          <p:cTn id="33" fill="hold" nodeType="withGroup">
                            <p:stCondLst>
                              <p:cond delay="indefinite"/>
                            </p:stCondLst>
                          </p:cTn>
                        </p:par>
                        <p:par>
                          <p:cTn id="34" fill="hold" nodeType="afterGroup">
                            <p:stCondLst>
                              <p:cond delay="0"/>
                            </p:stCondLst>
                            <p:childTnLst>
                              <p:par>
                                <p:cTn id="35" presetID="22" presetClass="entr" presetSubtype="8" fill="hold" grpId="5"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1"/>
      <p:bldP spid="29" grpId="2"/>
      <p:bldP spid="30" grpId="3"/>
      <p:bldP spid="31" grpId="4"/>
      <p:bldP spid="48" grpId="5"/>
    </p:bldLst>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18" name="组合 17"/>
          <p:cNvGrpSpPr/>
          <p:nvPr/>
        </p:nvGrpSpPr>
        <p:grpSpPr>
          <a:xfrm>
            <a:off x="0" y="0"/>
            <a:ext cx="12360811" cy="1000742"/>
            <a:chExt cx="12360811" cy="821268"/>
          </a:xfrm>
        </p:grpSpPr>
        <p:sp>
          <p:nvSpPr>
            <p:cNvPr id="16" name="矩形 15"/>
            <p:cNvSpPr/>
            <p:nvPr/>
          </p:nvSpPr>
          <p:spPr>
            <a:xfrm>
              <a:off x="0" y="0"/>
              <a:ext cx="12192000" cy="81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68811" y="51827"/>
              <a:ext cx="12192000" cy="769441"/>
            </a:xfrm>
            <a:prstGeom prst="rect">
              <a:avLst/>
            </a:prstGeom>
            <a:noFill/>
          </p:spPr>
          <p:txBody>
            <a:bodyPr wrap="square" rtlCol="0">
              <a:spAutoFit/>
            </a:bodyPr>
            <a:lstStyle/>
            <a:p>
              <a:pPr algn="ctr"/>
              <a:endParaRPr lang="zh-CN" altLang="en-US" sz="4400">
                <a:solidFill>
                  <a:schemeClr val="bg1"/>
                </a:solidFill>
                <a:latin typeface="Times New Roman" pitchFamily="18" charset="0"/>
                <a:cs typeface="Times New Roman" panose="02020603050405020304" pitchFamily="18" charset="0"/>
              </a:endParaRPr>
            </a:p>
          </p:txBody>
        </p:sp>
      </p:grpSp>
      <p:sp>
        <p:nvSpPr>
          <p:cNvPr id="6" name="文本框 5"/>
          <p:cNvSpPr txBox="1"/>
          <p:nvPr/>
        </p:nvSpPr>
        <p:spPr>
          <a:xfrm>
            <a:off x="970676" y="260572"/>
            <a:ext cx="11404212" cy="707886"/>
          </a:xfrm>
          <a:prstGeom prst="rect">
            <a:avLst/>
          </a:prstGeom>
          <a:noFill/>
        </p:spPr>
        <p:txBody>
          <a:bodyPr wrap="square" rtlCol="0">
            <a:spAutoFit/>
          </a:bodyPr>
          <a:lstStyle/>
          <a:p>
            <a:r>
              <a:rPr lang="en-US" altLang="zh-CN" sz="4000">
                <a:solidFill>
                  <a:schemeClr val="bg1"/>
                </a:solidFill>
                <a:latin typeface="Times New Roman" pitchFamily="18" charset="0"/>
                <a:cs typeface="Times New Roman" panose="02020603050405020304" pitchFamily="18" charset="0"/>
              </a:rPr>
              <a:t>Stand up if you think you can… </a:t>
            </a:r>
            <a:endParaRPr lang="zh-CN" altLang="en-US" sz="4000">
              <a:solidFill>
                <a:schemeClr val="bg1"/>
              </a:solidFill>
              <a:latin typeface="Times New Roman" pitchFamily="18" charset="0"/>
              <a:cs typeface="Times New Roman" panose="02020603050405020304" pitchFamily="18" charset="0"/>
            </a:endParaRPr>
          </a:p>
        </p:txBody>
      </p:sp>
      <p:sp>
        <p:nvSpPr>
          <p:cNvPr id="32" name="文本框 31"/>
          <p:cNvSpPr txBox="1"/>
          <p:nvPr/>
        </p:nvSpPr>
        <p:spPr>
          <a:xfrm>
            <a:off x="1522476" y="2168741"/>
            <a:ext cx="9246403" cy="523220"/>
          </a:xfrm>
          <a:prstGeom prst="rect">
            <a:avLst/>
          </a:prstGeom>
          <a:noFill/>
          <a:ln>
            <a:solidFill>
              <a:srgbClr val="0070C0"/>
            </a:solidFill>
          </a:ln>
        </p:spPr>
        <p:txBody>
          <a:bodyPr wrap="square" rtlCol="0">
            <a:spAutoFit/>
          </a:bodyPr>
          <a:lstStyle/>
          <a:p>
            <a:r>
              <a:rPr lang="zh-CN" altLang="en-US" sz="2800">
                <a:latin typeface="华文楷体" panose="02010600040101010101" pitchFamily="2" charset="-122"/>
                <a:ea typeface="华文楷体" pitchFamily="2" charset="-122"/>
                <a:cs typeface="Times New Roman" panose="02020603050405020304" pitchFamily="18" charset="0"/>
              </a:rPr>
              <a:t>能做到续写内容段落间、与段落开头语以及原文高度衔接。</a:t>
            </a:r>
          </a:p>
        </p:txBody>
      </p:sp>
      <p:sp>
        <p:nvSpPr>
          <p:cNvPr id="8" name="文本框 7"/>
          <p:cNvSpPr txBox="1"/>
          <p:nvPr/>
        </p:nvSpPr>
        <p:spPr>
          <a:xfrm>
            <a:off x="1520128" y="2715045"/>
            <a:ext cx="9246403" cy="523220"/>
          </a:xfrm>
          <a:prstGeom prst="rect">
            <a:avLst/>
          </a:prstGeom>
          <a:noFill/>
          <a:ln>
            <a:solidFill>
              <a:srgbClr val="0070C0"/>
            </a:solidFill>
          </a:ln>
        </p:spPr>
        <p:txBody>
          <a:bodyPr wrap="square" rtlCol="0">
            <a:spAutoFit/>
          </a:bodyPr>
          <a:lstStyle/>
          <a:p>
            <a:r>
              <a:rPr lang="zh-CN" altLang="en-US" sz="2800">
                <a:latin typeface="华文楷体" panose="02010600040101010101" pitchFamily="2" charset="-122"/>
                <a:ea typeface="华文楷体" pitchFamily="2" charset="-122"/>
                <a:cs typeface="Times New Roman" panose="02020603050405020304" pitchFamily="18" charset="0"/>
              </a:rPr>
              <a:t>能做到续写内容多视角、多维度以及语言结构、词汇丰富。</a:t>
            </a:r>
            <a:r>
              <a:rPr lang="en-US" altLang="zh-CN" sz="2800">
                <a:latin typeface="华文楷体" panose="02010600040101010101" pitchFamily="2" charset="-122"/>
                <a:ea typeface="华文楷体" pitchFamily="2" charset="-122"/>
                <a:cs typeface="Times New Roman" panose="02020603050405020304" pitchFamily="18" charset="0"/>
              </a:rPr>
              <a:t> </a:t>
            </a:r>
            <a:endParaRPr lang="zh-CN" altLang="en-US" sz="2800">
              <a:latin typeface="华文楷体" panose="02010600040101010101" pitchFamily="2" charset="-122"/>
              <a:ea typeface="华文楷体" pitchFamily="2" charset="-122"/>
              <a:cs typeface="Times New Roman" panose="02020603050405020304" pitchFamily="18" charset="0"/>
            </a:endParaRPr>
          </a:p>
        </p:txBody>
      </p:sp>
      <p:sp>
        <p:nvSpPr>
          <p:cNvPr id="9" name="文本框 8"/>
          <p:cNvSpPr txBox="1"/>
          <p:nvPr/>
        </p:nvSpPr>
        <p:spPr>
          <a:xfrm>
            <a:off x="1520128" y="3249624"/>
            <a:ext cx="9246403" cy="523220"/>
          </a:xfrm>
          <a:prstGeom prst="rect">
            <a:avLst/>
          </a:prstGeom>
          <a:noFill/>
          <a:ln>
            <a:solidFill>
              <a:srgbClr val="0070C0"/>
            </a:solidFill>
          </a:ln>
        </p:spPr>
        <p:txBody>
          <a:bodyPr wrap="square" rtlCol="0">
            <a:spAutoFit/>
          </a:bodyPr>
          <a:lstStyle/>
          <a:p>
            <a:r>
              <a:rPr lang="zh-CN" altLang="en-US" sz="2800">
                <a:latin typeface="华文楷体" panose="02010600040101010101" pitchFamily="2" charset="-122"/>
                <a:ea typeface="华文楷体" pitchFamily="2" charset="-122"/>
                <a:cs typeface="Times New Roman" panose="02020603050405020304" pitchFamily="18" charset="0"/>
              </a:rPr>
              <a:t>能做到情感表达以及语言描述准确。</a:t>
            </a:r>
          </a:p>
        </p:txBody>
      </p:sp>
      <p:sp>
        <p:nvSpPr>
          <p:cNvPr id="10" name="文本框 9"/>
          <p:cNvSpPr txBox="1"/>
          <p:nvPr/>
        </p:nvSpPr>
        <p:spPr>
          <a:xfrm>
            <a:off x="1531848" y="3781860"/>
            <a:ext cx="9246403" cy="523220"/>
          </a:xfrm>
          <a:prstGeom prst="rect">
            <a:avLst/>
          </a:prstGeom>
          <a:noFill/>
          <a:ln>
            <a:solidFill>
              <a:srgbClr val="0070C0"/>
            </a:solidFill>
          </a:ln>
        </p:spPr>
        <p:txBody>
          <a:bodyPr wrap="square" rtlCol="0">
            <a:spAutoFit/>
          </a:bodyPr>
          <a:lstStyle/>
          <a:p>
            <a:r>
              <a:rPr lang="zh-CN" altLang="en-US" sz="2800">
                <a:latin typeface="华文楷体" panose="02010600040101010101" pitchFamily="2" charset="-122"/>
                <a:ea typeface="华文楷体" pitchFamily="2" charset="-122"/>
                <a:cs typeface="Times New Roman" panose="02020603050405020304" pitchFamily="18" charset="0"/>
              </a:rPr>
              <a:t>能做到在规定时间（</a:t>
            </a:r>
            <a:r>
              <a:rPr lang="en-US" altLang="zh-CN" sz="2800">
                <a:latin typeface="华文楷体" panose="02010600040101010101" pitchFamily="2" charset="-122"/>
                <a:ea typeface="华文楷体" pitchFamily="2" charset="-122"/>
                <a:cs typeface="Times New Roman" panose="02020603050405020304" pitchFamily="18" charset="0"/>
              </a:rPr>
              <a:t> 25-30</a:t>
            </a:r>
            <a:r>
              <a:rPr lang="zh-CN" altLang="en-US" sz="2800">
                <a:latin typeface="华文楷体" panose="02010600040101010101" pitchFamily="2" charset="-122"/>
                <a:ea typeface="华文楷体" pitchFamily="2" charset="-122"/>
                <a:cs typeface="Times New Roman" panose="02020603050405020304" pitchFamily="18" charset="0"/>
              </a:rPr>
              <a:t>分钟）内完成上述三项任务。</a:t>
            </a:r>
          </a:p>
        </p:txBody>
      </p:sp>
    </p:spTree>
    <p:extLst>
      <p:ext uri="{BB962C8B-B14F-4D97-AF65-F5344CB8AC3E}">
        <p14:creationId xmlns:p14="http://schemas.microsoft.com/office/powerpoint/2010/main" val="8245441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2" presetClass="entr" presetSubtype="8"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2" presetClass="entr" presetSubtype="8" fill="hold" grpId="2"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22" presetClass="entr" presetSubtype="8" fill="hold" grpId="3"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8" grpId="1"/>
      <p:bldP spid="9" grpId="2"/>
      <p:bldP spid="10" grpId="3"/>
    </p:bldLst>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9" name="组合 8"/>
          <p:cNvGrpSpPr/>
          <p:nvPr/>
        </p:nvGrpSpPr>
        <p:grpSpPr>
          <a:xfrm>
            <a:off x="0" y="2391507"/>
            <a:ext cx="12249261" cy="2160492"/>
            <a:chOff x="0" y="2363372"/>
            <a:chExt cx="12249261" cy="2160492"/>
          </a:xfrm>
        </p:grpSpPr>
        <p:grpSp>
          <p:nvGrpSpPr>
            <p:cNvPr id="6" name="组合 5"/>
            <p:cNvGrpSpPr/>
            <p:nvPr/>
          </p:nvGrpSpPr>
          <p:grpSpPr>
            <a:xfrm>
              <a:off x="0" y="2363372"/>
              <a:ext cx="12249261" cy="2138288"/>
              <a:chOff x="0" y="928468"/>
              <a:chExt cx="12249261" cy="1955409"/>
            </a:xfrm>
          </p:grpSpPr>
          <p:sp>
            <p:nvSpPr>
              <p:cNvPr id="5" name="矩形 4"/>
              <p:cNvSpPr/>
              <p:nvPr/>
            </p:nvSpPr>
            <p:spPr>
              <a:xfrm>
                <a:off x="0" y="928468"/>
                <a:ext cx="12192000" cy="19554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7261" y="1299896"/>
                <a:ext cx="12192000" cy="1435413"/>
              </a:xfrm>
              <a:prstGeom prst="rect">
                <a:avLst/>
              </a:prstGeom>
              <a:noFill/>
            </p:spPr>
            <p:txBody>
              <a:bodyPr wrap="square" rtlCol="0">
                <a:spAutoFit/>
              </a:bodyPr>
              <a:lstStyle/>
              <a:p>
                <a:pPr algn="ctr"/>
                <a:r>
                  <a:rPr lang="zh-CN" altLang="en-US" sz="9600">
                    <a:solidFill>
                      <a:schemeClr val="bg1"/>
                    </a:solidFill>
                    <a:latin typeface="华文楷体" panose="02010600040101010101" pitchFamily="2" charset="-122"/>
                    <a:ea typeface="华文楷体" pitchFamily="2" charset="-122"/>
                    <a:cs typeface="Times New Roman" panose="02020603050405020304" pitchFamily="18" charset="0"/>
                  </a:rPr>
                  <a:t>真题演练</a:t>
                </a:r>
              </a:p>
            </p:txBody>
          </p:sp>
        </p:grpSp>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backgroundRemoval t="9950" b="89801" l="10000" r="57813"/>
                      </a14:imgEffect>
                    </a14:imgLayer>
                  </a14:imgProps>
                </a:ext>
                <a:ext uri="{28A0092B-C50C-407E-A947-70E740481C1C}">
                  <a14:useLocalDpi xmlns:a14="http://schemas.microsoft.com/office/drawing/2010/main" val="0"/>
                </a:ext>
              </a:extLst>
            </a:blip>
            <a:stretch>
              <a:fillRect/>
            </a:stretch>
          </p:blipFill>
          <p:spPr>
            <a:xfrm>
              <a:off x="872197" y="2769538"/>
              <a:ext cx="3300759" cy="1703987"/>
            </a:xfrm>
            <a:prstGeom prst="rect">
              <a:avLst/>
            </a:prstGeom>
          </p:spPr>
        </p:pic>
        <p:pic>
          <p:nvPicPr>
            <p:cNvPr id="8" name="图片 7"/>
            <p:cNvPicPr>
              <a:picLocks noChangeAspect="1"/>
            </p:cNvPicPr>
            <p:nvPr/>
          </p:nvPicPr>
          <p:blipFill>
            <a:blip r:embed="rId4">
              <a:extLst>
                <a:ext uri="{BEBA8EAE-BF5A-486C-A8C5-ECC9F3942E4B}">
                  <a14:imgProps xmlns:a14="http://schemas.microsoft.com/office/drawing/2010/main">
                    <a14:imgLayer r:embed="rId5">
                      <a14:imgEffect>
                        <a14:backgroundRemoval t="9960" b="92194" l="10952" r="95871"/>
                      </a14:imgEffect>
                    </a14:imgLayer>
                  </a14:imgProps>
                </a:ext>
                <a:ext uri="{28A0092B-C50C-407E-A947-70E740481C1C}">
                  <a14:useLocalDpi xmlns:a14="http://schemas.microsoft.com/office/drawing/2010/main" val="0"/>
                </a:ext>
              </a:extLst>
            </a:blip>
            <a:stretch>
              <a:fillRect/>
            </a:stretch>
          </p:blipFill>
          <p:spPr>
            <a:xfrm>
              <a:off x="9519641" y="3244375"/>
              <a:ext cx="2067448" cy="1279489"/>
            </a:xfrm>
            <a:prstGeom prst="rect">
              <a:avLst/>
            </a:prstGeom>
          </p:spPr>
        </p:pic>
      </p:grpSp>
    </p:spTree>
    <p:extLst>
      <p:ext uri="{BB962C8B-B14F-4D97-AF65-F5344CB8AC3E}">
        <p14:creationId xmlns:p14="http://schemas.microsoft.com/office/powerpoint/2010/main" val="232120319"/>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aphicFrame>
        <p:nvGraphicFramePr>
          <p:cNvPr id="3" name="图示 2"/>
          <p:cNvGraphicFramePr/>
          <p:nvPr>
            <p:extLst>
              <p:ext uri="{D42A27DB-BD31-4B8C-83A1-F6EECF244321}">
                <p14:modId xmlns:p14="http://schemas.microsoft.com/office/powerpoint/2010/main" val="3868165851"/>
              </p:ext>
            </p:extLst>
          </p:nvPr>
        </p:nvGraphicFramePr>
        <p:xfrm>
          <a:off x="286412" y="1789145"/>
          <a:ext cx="11711147" cy="4225638"/>
        </p:xfrm>
        <a:graphic>
          <a:graphicData uri="http://schemas.openxmlformats.org/drawingml/2006/diagram">
            <dgm:relIds xmlns:dgm="http://schemas.openxmlformats.org/drawingml/2006/diagram" r:dm="rId3" r:lo="rId4" r:qs="rId5" r:cs="rId6"/>
          </a:graphicData>
        </a:graphic>
      </p:graphicFrame>
      <p:sp>
        <p:nvSpPr>
          <p:cNvPr id="4" name="矩形 3"/>
          <p:cNvSpPr/>
          <p:nvPr/>
        </p:nvSpPr>
        <p:spPr>
          <a:xfrm>
            <a:off x="286412" y="3146113"/>
            <a:ext cx="3502967" cy="1307537"/>
          </a:xfrm>
          <a:prstGeom prst="rect">
            <a:avLst/>
          </a:prstGeom>
        </p:spPr>
        <p:txBody>
          <a:bodyPr wrap="square">
            <a:spAutoFit/>
          </a:bodyPr>
          <a:lstStyle/>
          <a:p>
            <a:pPr>
              <a:lnSpc>
                <a:spcPct val="150000"/>
              </a:lnSpc>
            </a:pPr>
            <a:r>
              <a:rPr lang="en-US" altLang="zh-CN" sz="2800" i="1" kern="100">
                <a:solidFill>
                  <a:prstClr val="black"/>
                </a:solidFill>
                <a:latin typeface="Times New Roman" pitchFamily="18" charset="0"/>
                <a:cs typeface="Times New Roman" panose="02020603050405020304" pitchFamily="18" charset="0"/>
              </a:rPr>
              <a:t>Why was the bear here before? What did it do?</a:t>
            </a:r>
            <a:endParaRPr lang="zh-CN" altLang="en-US" sz="2800" i="1" kern="100">
              <a:solidFill>
                <a:prstClr val="black"/>
              </a:solidFill>
              <a:latin typeface="Times New Roman" pitchFamily="18" charset="0"/>
              <a:cs typeface="Times New Roman" panose="02020603050405020304" pitchFamily="18" charset="0"/>
            </a:endParaRPr>
          </a:p>
        </p:txBody>
      </p:sp>
      <p:sp>
        <p:nvSpPr>
          <p:cNvPr id="8" name="矩形 7"/>
          <p:cNvSpPr/>
          <p:nvPr/>
        </p:nvSpPr>
        <p:spPr>
          <a:xfrm>
            <a:off x="4317079" y="3495147"/>
            <a:ext cx="3663129" cy="7386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defRPr/>
            </a:pPr>
            <a:r>
              <a:rPr lang="en-US" altLang="zh-CN" sz="2800" i="1" kern="100">
                <a:solidFill>
                  <a:prstClr val="black"/>
                </a:solidFill>
                <a:latin typeface="Times New Roman" pitchFamily="18" charset="0"/>
                <a:cs typeface="Times New Roman" panose="02020603050405020304" pitchFamily="18" charset="0"/>
              </a:rPr>
              <a:t>the bear headed back</a:t>
            </a:r>
            <a:endParaRPr kumimoji="0" lang="zh-CN" altLang="en-US" sz="2800" b="0" i="0" u="none" strike="noStrike" kern="1200" cap="none" spc="0" normalizeH="0" baseline="0" noProof="0">
              <a:ln>
                <a:noFill/>
              </a:ln>
              <a:solidFill>
                <a:schemeClr val="bg1">
                  <a:lumMod val="50000"/>
                </a:schemeClr>
              </a:solidFill>
              <a:effectLst/>
              <a:uLnTx/>
              <a:uFillTx/>
              <a:latin typeface="Arial" pitchFamily="34" charset="0"/>
              <a:ea typeface="微软雅黑" panose="020b0503020204020204" pitchFamily="34" charset="-122"/>
            </a:endParaRPr>
          </a:p>
        </p:txBody>
      </p:sp>
      <p:sp>
        <p:nvSpPr>
          <p:cNvPr id="9" name="矩形 8"/>
          <p:cNvSpPr/>
          <p:nvPr/>
        </p:nvSpPr>
        <p:spPr>
          <a:xfrm>
            <a:off x="8639057" y="3274423"/>
            <a:ext cx="3029088" cy="1384995"/>
          </a:xfrm>
          <a:prstGeom prst="rect">
            <a:avLst/>
          </a:prstGeom>
        </p:spPr>
        <p:txBody>
          <a:bodyPr wrap="square">
            <a:spAutoFit/>
          </a:bodyPr>
          <a:lstStyle/>
          <a:p>
            <a:pPr>
              <a:lnSpc>
                <a:spcPct val="150000"/>
              </a:lnSpc>
            </a:pPr>
            <a:r>
              <a:rPr lang="en-US" altLang="zh-CN" sz="2800" i="1" kern="100">
                <a:solidFill>
                  <a:prstClr val="black"/>
                </a:solidFill>
                <a:latin typeface="Times New Roman" pitchFamily="18" charset="0"/>
                <a:cs typeface="Times New Roman" panose="02020603050405020304" pitchFamily="18" charset="0"/>
              </a:rPr>
              <a:t>What would the bear do next?</a:t>
            </a:r>
            <a:endParaRPr lang="zh-CN" altLang="en-US" sz="2800" i="1" kern="100">
              <a:solidFill>
                <a:prstClr val="black"/>
              </a:solidFill>
              <a:latin typeface="Times New Roman" pitchFamily="18" charset="0"/>
              <a:cs typeface="Times New Roman" panose="02020603050405020304" pitchFamily="18" charset="0"/>
            </a:endParaRPr>
          </a:p>
        </p:txBody>
      </p:sp>
      <p:sp>
        <p:nvSpPr>
          <p:cNvPr id="10" name="矩形 9"/>
          <p:cNvSpPr/>
          <p:nvPr/>
        </p:nvSpPr>
        <p:spPr>
          <a:xfrm>
            <a:off x="286412" y="643930"/>
            <a:ext cx="11521439" cy="707886"/>
          </a:xfrm>
          <a:prstGeom prst="rect">
            <a:avLst/>
          </a:prstGeom>
          <a:ln w="28575">
            <a:solidFill>
              <a:srgbClr val="0070C0"/>
            </a:solidFill>
          </a:ln>
        </p:spPr>
        <p:txBody>
          <a:bodyPr wrap="square">
            <a:spAutoFit/>
          </a:bodyPr>
          <a:lstStyle/>
          <a:p>
            <a:pPr algn="just"/>
            <a:r>
              <a:rPr lang="en-US" altLang="zh-CN" sz="2800" i="1" kern="100">
                <a:latin typeface="Times New Roman" pitchFamily="18" charset="0"/>
                <a:cs typeface="Times New Roman" panose="02020603050405020304" pitchFamily="18" charset="0"/>
              </a:rPr>
              <a:t> Paragraph 1:A few minutes later, </a:t>
            </a:r>
            <a:r>
              <a:rPr lang="en-US" altLang="zh-CN" sz="4000" i="1" kern="100">
                <a:latin typeface="Times New Roman" pitchFamily="18" charset="0"/>
                <a:cs typeface="Times New Roman" panose="02020603050405020304" pitchFamily="18" charset="0"/>
              </a:rPr>
              <a:t>the bear headed back </a:t>
            </a:r>
            <a:r>
              <a:rPr lang="en-US" altLang="zh-CN" sz="2800" i="1" kern="100">
                <a:latin typeface="Times New Roman" pitchFamily="18" charset="0"/>
                <a:cs typeface="Times New Roman" panose="02020603050405020304" pitchFamily="18" charset="0"/>
              </a:rPr>
              <a:t>to our camp...</a:t>
            </a:r>
            <a:endParaRPr lang="zh-CN" altLang="en-US" sz="2800" i="1" kern="100">
              <a:latin typeface="Times New Roman" pitchFamily="18" charset="0"/>
              <a:cs typeface="Times New Roman" panose="02020603050405020304" pitchFamily="18" charset="0"/>
            </a:endParaRPr>
          </a:p>
        </p:txBody>
      </p:sp>
      <p:sp>
        <p:nvSpPr>
          <p:cNvPr id="11" name="PA-矩形 62">
            <a:extLst>
              <a:ext uri="{FF2B5EF4-FFF2-40B4-BE49-F238E27FC236}">
                <a16:creationId xmlns:a16="http://schemas.microsoft.com/office/drawing/2014/main" id="{D3674877-9745-42F2-BA3B-F06FF6979237}"/>
              </a:ext>
            </a:extLst>
          </p:cNvPr>
          <p:cNvSpPr/>
          <p:nvPr/>
        </p:nvSpPr>
        <p:spPr>
          <a:xfrm>
            <a:off x="0" y="6275212"/>
            <a:ext cx="12192000" cy="523220"/>
          </a:xfrm>
          <a:prstGeom prst="rect">
            <a:avLst/>
          </a:prstGeom>
          <a:solidFill>
            <a:srgbClr val="0070C0"/>
          </a:solidFill>
          <a:ln>
            <a:solidFill>
              <a:srgbClr val="0070C0"/>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4377">
              <a:defRPr/>
            </a:pPr>
            <a:r>
              <a:rPr lang="zh-CN" altLang="en-US" sz="2800">
                <a:solidFill>
                  <a:schemeClr val="bg1"/>
                </a:solidFill>
                <a:latin typeface="华文楷体" panose="02010600040101010101" pitchFamily="2" charset="-122"/>
                <a:ea typeface="华文楷体" pitchFamily="2" charset="-122"/>
              </a:rPr>
              <a:t>段落开头语与后续语的衔接；原文与后续的衔接。</a:t>
            </a:r>
            <a:endParaRPr lang="en-US" altLang="zh-CN" sz="2800">
              <a:solidFill>
                <a:schemeClr val="bg1"/>
              </a:solidFill>
              <a:latin typeface="华文楷体" panose="02010600040101010101" pitchFamily="2" charset="-122"/>
              <a:ea typeface="华文楷体" pitchFamily="2" charset="-122"/>
            </a:endParaRPr>
          </a:p>
        </p:txBody>
      </p:sp>
      <p:sp>
        <p:nvSpPr>
          <p:cNvPr id="12" name="文本框 11"/>
          <p:cNvSpPr txBox="1"/>
          <p:nvPr/>
        </p:nvSpPr>
        <p:spPr>
          <a:xfrm>
            <a:off x="1026695" y="4533834"/>
            <a:ext cx="2615233" cy="954107"/>
          </a:xfrm>
          <a:prstGeom prst="rect">
            <a:avLst/>
          </a:prstGeom>
          <a:noFill/>
        </p:spPr>
        <p:txBody>
          <a:bodyPr wrap="square" rtlCol="0">
            <a:spAutoFit/>
          </a:bodyPr>
          <a:lstStyle/>
          <a:p>
            <a:r>
              <a:rPr lang="en-US" altLang="zh-CN" sz="2800">
                <a:solidFill>
                  <a:schemeClr val="bg1"/>
                </a:solidFill>
                <a:latin typeface="Times New Roman" pitchFamily="18" charset="0"/>
                <a:cs typeface="Times New Roman" panose="02020603050405020304" pitchFamily="18" charset="0"/>
              </a:rPr>
              <a:t>hunted ,attacked , was scared off</a:t>
            </a:r>
            <a:endParaRPr lang="zh-CN" altLang="en-US" sz="2800">
              <a:solidFill>
                <a:schemeClr val="bg1"/>
              </a:solidFill>
              <a:latin typeface="Times New Roman" pitchFamily="18" charset="0"/>
              <a:cs typeface="Times New Roman" panose="02020603050405020304" pitchFamily="18" charset="0"/>
            </a:endParaRPr>
          </a:p>
        </p:txBody>
      </p:sp>
      <p:sp>
        <p:nvSpPr>
          <p:cNvPr id="13" name="文本框 12"/>
          <p:cNvSpPr txBox="1"/>
          <p:nvPr/>
        </p:nvSpPr>
        <p:spPr>
          <a:xfrm>
            <a:off x="9665823" y="4619345"/>
            <a:ext cx="2462009" cy="523220"/>
          </a:xfrm>
          <a:prstGeom prst="rect">
            <a:avLst/>
          </a:prstGeom>
          <a:noFill/>
        </p:spPr>
        <p:txBody>
          <a:bodyPr wrap="square" rtlCol="0">
            <a:spAutoFit/>
          </a:bodyPr>
          <a:lstStyle/>
          <a:p>
            <a:r>
              <a:rPr lang="en-US" altLang="zh-CN" sz="2800">
                <a:solidFill>
                  <a:schemeClr val="bg1"/>
                </a:solidFill>
                <a:latin typeface="Times New Roman" pitchFamily="18" charset="0"/>
                <a:cs typeface="Times New Roman" panose="02020603050405020304" pitchFamily="18" charset="0"/>
              </a:rPr>
              <a:t>attack again</a:t>
            </a:r>
            <a:endParaRPr lang="zh-CN" altLang="en-US" sz="2800">
              <a:solidFill>
                <a:schemeClr val="bg1"/>
              </a:solidFill>
              <a:latin typeface="Times New Roman" pitchFamily="18" charset="0"/>
              <a:cs typeface="Times New Roman" panose="02020603050405020304" pitchFamily="18" charset="0"/>
            </a:endParaRPr>
          </a:p>
        </p:txBody>
      </p:sp>
      <p:sp>
        <p:nvSpPr>
          <p:cNvPr id="14" name="矩形 13"/>
          <p:cNvSpPr/>
          <p:nvPr/>
        </p:nvSpPr>
        <p:spPr>
          <a:xfrm>
            <a:off x="6769174" y="3728498"/>
            <a:ext cx="749530" cy="433137"/>
          </a:xfrm>
          <a:prstGeom prst="rect">
            <a:avLst/>
          </a:prstGeom>
          <a:solidFill>
            <a:schemeClr val="accent2">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0367805" y="4634817"/>
            <a:ext cx="621038" cy="523220"/>
          </a:xfrm>
          <a:prstGeom prst="rect">
            <a:avLst/>
          </a:prstGeom>
          <a:noFill/>
        </p:spPr>
        <p:txBody>
          <a:bodyPr wrap="square" rtlCol="0">
            <a:spAutoFit/>
          </a:bodyPr>
          <a:lstStyle/>
          <a:p>
            <a:r>
              <a:rPr lang="zh-CN" altLang="en-US" sz="2800">
                <a:solidFill>
                  <a:schemeClr val="bg1"/>
                </a:solidFill>
                <a:latin typeface="Times New Roman" pitchFamily="18" charset="0"/>
                <a:cs typeface="Times New Roman" panose="02020603050405020304" pitchFamily="18" charset="0"/>
              </a:rPr>
              <a:t>？</a:t>
            </a:r>
          </a:p>
        </p:txBody>
      </p:sp>
    </p:spTree>
    <p:extLst>
      <p:ext uri="{BB962C8B-B14F-4D97-AF65-F5344CB8AC3E}">
        <p14:creationId xmlns:p14="http://schemas.microsoft.com/office/powerpoint/2010/main" val="30579834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3"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2" presetClass="entr" presetSubtype="8" fill="hold" grpId="4"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2" presetClass="entr" presetSubtype="8"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7"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22" presetClass="entr" presetSubtype="8" fill="hold" grpId="2"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nodeType="clickPar">
                      <p:stCondLst>
                        <p:cond delay="indefinite"/>
                      </p:stCondLst>
                      <p:childTnLst>
                        <p:par>
                          <p:cTn id="33" fill="hold" nodeType="withGroup">
                            <p:stCondLst>
                              <p:cond delay="indefinite"/>
                            </p:stCondLst>
                          </p:cTn>
                        </p:par>
                        <p:par>
                          <p:cTn id="34" fill="hold" nodeType="after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indefinite"/>
                            </p:stCondLst>
                          </p:cTn>
                        </p:par>
                        <p:par>
                          <p:cTn id="40" fill="hold" nodeType="afterGroup">
                            <p:stCondLst>
                              <p:cond delay="0"/>
                            </p:stCondLst>
                            <p:childTnLst>
                              <p:par>
                                <p:cTn id="41" presetID="22" presetClass="entr" presetSubtype="8" fill="hold" grpId="5"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nodeType="clickPar">
                      <p:stCondLst>
                        <p:cond delay="indefinite"/>
                      </p:stCondLst>
                      <p:childTnLst>
                        <p:par>
                          <p:cTn id="45" fill="hold" nodeType="withGroup">
                            <p:stCondLst>
                              <p:cond delay="indefinite"/>
                            </p:stCondLst>
                          </p:cTn>
                        </p:par>
                        <p:par>
                          <p:cTn id="46" fill="hold" nodeType="afterGroup">
                            <p:stCondLst>
                              <p:cond delay="0"/>
                            </p:stCondLst>
                            <p:childTnLst>
                              <p:par>
                                <p:cTn id="47" presetID="1" presetClass="exit" presetSubtype="0" fill="hold" grpId="8" nodeType="clickEffect">
                                  <p:stCondLst>
                                    <p:cond delay="0"/>
                                  </p:stCondLst>
                                  <p:childTnLst>
                                    <p:set>
                                      <p:cBhvr>
                                        <p:cTn id="48" dur="1" fill="hold">
                                          <p:stCondLst>
                                            <p:cond delay="0"/>
                                          </p:stCondLst>
                                        </p:cTn>
                                        <p:tgtEl>
                                          <p:spTgt spid="15"/>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indefinite"/>
                            </p:stCondLst>
                          </p:cTn>
                        </p:par>
                        <p:par>
                          <p:cTn id="51" fill="hold" nodeType="afterGroup">
                            <p:stCondLst>
                              <p:cond delay="0"/>
                            </p:stCondLst>
                            <p:childTnLst>
                              <p:par>
                                <p:cTn id="52" presetID="22" presetClass="entr" presetSubtype="8" fill="hold" grpId="6"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1"/>
      <p:bldP spid="9" grpId="2"/>
      <p:bldP spid="10" grpId="3"/>
      <p:bldP spid="11" grpId="4"/>
      <p:bldP spid="12" grpId="5"/>
      <p:bldP spid="13" grpId="6"/>
      <p:bldP spid="14" grpId="7"/>
      <p:bldP spid="15" grpId="8"/>
    </p:bldLst>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燕尾形箭头 2"/>
          <p:cNvSpPr/>
          <p:nvPr/>
        </p:nvSpPr>
        <p:spPr>
          <a:xfrm>
            <a:off x="967581" y="2745581"/>
            <a:ext cx="10256838" cy="1366838"/>
          </a:xfrm>
          <a:prstGeom prst="notchedRightArrow">
            <a:avLst>
              <a:gd name="adj1" fmla="val 99398"/>
              <a:gd name="adj2" fmla="val 32251"/>
            </a:avLst>
          </a:prstGeom>
          <a:gradFill flip="none" rotWithShape="1">
            <a:gsLst>
              <a:gs pos="100000">
                <a:schemeClr val="bg1"/>
              </a:gs>
              <a:gs pos="0">
                <a:schemeClr val="bg1">
                  <a:lumMod val="75000"/>
                </a:schemeClr>
              </a:gs>
            </a:gsLst>
            <a:lin ang="2700000" scaled="1"/>
          </a:gradFill>
          <a:ln w="15875">
            <a:gradFill>
              <a:gsLst>
                <a:gs pos="0">
                  <a:schemeClr val="bg1"/>
                </a:gs>
                <a:gs pos="100000">
                  <a:schemeClr val="bg1">
                    <a:lumMod val="75000"/>
                  </a:schemeClr>
                </a:gs>
              </a:gsLst>
              <a:lin ang="5400000" scaled="1"/>
            </a:gradFill>
          </a:ln>
          <a:effectLst>
            <a:outerShdw blurRad="4191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itchFamily="34" charset="0"/>
              <a:ea typeface="微软雅黑" panose="020b0503020204020204" pitchFamily="34" charset="-122"/>
              <a:cs typeface="+mn-cs"/>
            </a:endParaRPr>
          </a:p>
        </p:txBody>
      </p:sp>
      <p:sp>
        <p:nvSpPr>
          <p:cNvPr id="4" name="五边形 2"/>
          <p:cNvSpPr/>
          <p:nvPr/>
        </p:nvSpPr>
        <p:spPr bwMode="auto">
          <a:xfrm>
            <a:off x="7682706" y="2336006"/>
            <a:ext cx="2427288" cy="2185988"/>
          </a:xfrm>
          <a:custGeom>
            <a:gdLst>
              <a:gd name="connsiteX0" fmla="*/ 0 w 2200275"/>
              <a:gd name="connsiteY0" fmla="*/ 0 h 1981200"/>
              <a:gd name="connsiteX1" fmla="*/ 1794050 w 2200275"/>
              <a:gd name="connsiteY1" fmla="*/ 0 h 1981200"/>
              <a:gd name="connsiteX2" fmla="*/ 2200275 w 2200275"/>
              <a:gd name="connsiteY2" fmla="*/ 990600 h 1981200"/>
              <a:gd name="connsiteX3" fmla="*/ 1794050 w 2200275"/>
              <a:gd name="connsiteY3" fmla="*/ 1981200 h 1981200"/>
              <a:gd name="connsiteX4" fmla="*/ 0 w 2200275"/>
              <a:gd name="connsiteY4" fmla="*/ 1981200 h 1981200"/>
              <a:gd name="connsiteX5" fmla="*/ 0 w 2200275"/>
              <a:gd name="connsiteY5" fmla="*/ 0 h 1981200"/>
              <a:gd name="connsiteX0-1" fmla="*/ 9525 w 2209800"/>
              <a:gd name="connsiteY0-2" fmla="*/ 0 h 1981200"/>
              <a:gd name="connsiteX1-3" fmla="*/ 1803575 w 2209800"/>
              <a:gd name="connsiteY1-4" fmla="*/ 0 h 1981200"/>
              <a:gd name="connsiteX2-5" fmla="*/ 2209800 w 2209800"/>
              <a:gd name="connsiteY2-6" fmla="*/ 990600 h 1981200"/>
              <a:gd name="connsiteX3-7" fmla="*/ 1803575 w 2209800"/>
              <a:gd name="connsiteY3-8" fmla="*/ 1981200 h 1981200"/>
              <a:gd name="connsiteX4-9" fmla="*/ 9525 w 2209800"/>
              <a:gd name="connsiteY4-10" fmla="*/ 1981200 h 1981200"/>
              <a:gd name="connsiteX5-11" fmla="*/ 0 w 2209800"/>
              <a:gd name="connsiteY5-12" fmla="*/ 1000125 h 1981200"/>
              <a:gd name="connsiteX6" fmla="*/ 9525 w 2209800"/>
              <a:gd name="connsiteY6" fmla="*/ 0 h 1981200"/>
              <a:gd name="connsiteX0-13" fmla="*/ 0 w 2200275"/>
              <a:gd name="connsiteY0-14" fmla="*/ 0 h 1981200"/>
              <a:gd name="connsiteX1-15" fmla="*/ 1794050 w 2200275"/>
              <a:gd name="connsiteY1-16" fmla="*/ 0 h 1981200"/>
              <a:gd name="connsiteX2-17" fmla="*/ 2200275 w 2200275"/>
              <a:gd name="connsiteY2-18" fmla="*/ 990600 h 1981200"/>
              <a:gd name="connsiteX3-19" fmla="*/ 1794050 w 2200275"/>
              <a:gd name="connsiteY3-20" fmla="*/ 1981200 h 1981200"/>
              <a:gd name="connsiteX4-21" fmla="*/ 0 w 2200275"/>
              <a:gd name="connsiteY4-22" fmla="*/ 1981200 h 1981200"/>
              <a:gd name="connsiteX5-23" fmla="*/ 352425 w 2200275"/>
              <a:gd name="connsiteY5-24" fmla="*/ 1009650 h 1981200"/>
              <a:gd name="connsiteX6-25" fmla="*/ 0 w 2200275"/>
              <a:gd name="connsiteY6-26" fmla="*/ 0 h 1981200"/>
              <a:gd name="connsiteX0-27" fmla="*/ 0 w 2200275"/>
              <a:gd name="connsiteY0-28" fmla="*/ 0 h 1981200"/>
              <a:gd name="connsiteX1-29" fmla="*/ 1794050 w 2200275"/>
              <a:gd name="connsiteY1-30" fmla="*/ 0 h 1981200"/>
              <a:gd name="connsiteX2-31" fmla="*/ 2200275 w 2200275"/>
              <a:gd name="connsiteY2-32" fmla="*/ 990600 h 1981200"/>
              <a:gd name="connsiteX3-33" fmla="*/ 1794050 w 2200275"/>
              <a:gd name="connsiteY3-34" fmla="*/ 1981200 h 1981200"/>
              <a:gd name="connsiteX4-35" fmla="*/ 0 w 2200275"/>
              <a:gd name="connsiteY4-36" fmla="*/ 1981200 h 1981200"/>
              <a:gd name="connsiteX5-37" fmla="*/ 238125 w 2200275"/>
              <a:gd name="connsiteY5-38" fmla="*/ 981075 h 1981200"/>
              <a:gd name="connsiteX6-39" fmla="*/ 0 w 2200275"/>
              <a:gd name="connsiteY6-40" fmla="*/ 0 h 1981200"/>
              <a:gd name="connsiteX0-41" fmla="*/ 0 w 2200275"/>
              <a:gd name="connsiteY0-42" fmla="*/ 0 h 1981200"/>
              <a:gd name="connsiteX1-43" fmla="*/ 1794050 w 2200275"/>
              <a:gd name="connsiteY1-44" fmla="*/ 0 h 1981200"/>
              <a:gd name="connsiteX2-45" fmla="*/ 2200275 w 2200275"/>
              <a:gd name="connsiteY2-46" fmla="*/ 990600 h 1981200"/>
              <a:gd name="connsiteX3-47" fmla="*/ 1794050 w 2200275"/>
              <a:gd name="connsiteY3-48" fmla="*/ 1981200 h 1981200"/>
              <a:gd name="connsiteX4-49" fmla="*/ 0 w 2200275"/>
              <a:gd name="connsiteY4-50" fmla="*/ 1981200 h 1981200"/>
              <a:gd name="connsiteX5-51" fmla="*/ 219075 w 2200275"/>
              <a:gd name="connsiteY5-52" fmla="*/ 990600 h 1981200"/>
              <a:gd name="connsiteX6-53" fmla="*/ 0 w 2200275"/>
              <a:gd name="connsiteY6-54" fmla="*/ 0 h 19812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2200275" h="1981200">
                <a:moveTo>
                  <a:pt x="0" y="0"/>
                </a:moveTo>
                <a:lnTo>
                  <a:pt x="1794050" y="0"/>
                </a:lnTo>
                <a:lnTo>
                  <a:pt x="2200275" y="990600"/>
                </a:lnTo>
                <a:lnTo>
                  <a:pt x="1794050" y="1981200"/>
                </a:lnTo>
                <a:lnTo>
                  <a:pt x="0" y="1981200"/>
                </a:lnTo>
                <a:lnTo>
                  <a:pt x="219075" y="990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itchFamily="34" charset="0"/>
              <a:ea typeface="微软雅黑" panose="020b0503020204020204" pitchFamily="34" charset="-122"/>
              <a:cs typeface="+mn-ea"/>
            </a:endParaRPr>
          </a:p>
        </p:txBody>
      </p:sp>
      <p:sp>
        <p:nvSpPr>
          <p:cNvPr id="5" name="五边形 2"/>
          <p:cNvSpPr/>
          <p:nvPr/>
        </p:nvSpPr>
        <p:spPr bwMode="auto">
          <a:xfrm>
            <a:off x="2383631" y="2336006"/>
            <a:ext cx="2427288" cy="2185988"/>
          </a:xfrm>
          <a:custGeom>
            <a:gdLst>
              <a:gd name="connsiteX0" fmla="*/ 0 w 2200275"/>
              <a:gd name="connsiteY0" fmla="*/ 0 h 1981200"/>
              <a:gd name="connsiteX1" fmla="*/ 1794050 w 2200275"/>
              <a:gd name="connsiteY1" fmla="*/ 0 h 1981200"/>
              <a:gd name="connsiteX2" fmla="*/ 2200275 w 2200275"/>
              <a:gd name="connsiteY2" fmla="*/ 990600 h 1981200"/>
              <a:gd name="connsiteX3" fmla="*/ 1794050 w 2200275"/>
              <a:gd name="connsiteY3" fmla="*/ 1981200 h 1981200"/>
              <a:gd name="connsiteX4" fmla="*/ 0 w 2200275"/>
              <a:gd name="connsiteY4" fmla="*/ 1981200 h 1981200"/>
              <a:gd name="connsiteX5" fmla="*/ 0 w 2200275"/>
              <a:gd name="connsiteY5" fmla="*/ 0 h 1981200"/>
              <a:gd name="connsiteX0-1" fmla="*/ 9525 w 2209800"/>
              <a:gd name="connsiteY0-2" fmla="*/ 0 h 1981200"/>
              <a:gd name="connsiteX1-3" fmla="*/ 1803575 w 2209800"/>
              <a:gd name="connsiteY1-4" fmla="*/ 0 h 1981200"/>
              <a:gd name="connsiteX2-5" fmla="*/ 2209800 w 2209800"/>
              <a:gd name="connsiteY2-6" fmla="*/ 990600 h 1981200"/>
              <a:gd name="connsiteX3-7" fmla="*/ 1803575 w 2209800"/>
              <a:gd name="connsiteY3-8" fmla="*/ 1981200 h 1981200"/>
              <a:gd name="connsiteX4-9" fmla="*/ 9525 w 2209800"/>
              <a:gd name="connsiteY4-10" fmla="*/ 1981200 h 1981200"/>
              <a:gd name="connsiteX5-11" fmla="*/ 0 w 2209800"/>
              <a:gd name="connsiteY5-12" fmla="*/ 1000125 h 1981200"/>
              <a:gd name="connsiteX6" fmla="*/ 9525 w 2209800"/>
              <a:gd name="connsiteY6" fmla="*/ 0 h 1981200"/>
              <a:gd name="connsiteX0-13" fmla="*/ 0 w 2200275"/>
              <a:gd name="connsiteY0-14" fmla="*/ 0 h 1981200"/>
              <a:gd name="connsiteX1-15" fmla="*/ 1794050 w 2200275"/>
              <a:gd name="connsiteY1-16" fmla="*/ 0 h 1981200"/>
              <a:gd name="connsiteX2-17" fmla="*/ 2200275 w 2200275"/>
              <a:gd name="connsiteY2-18" fmla="*/ 990600 h 1981200"/>
              <a:gd name="connsiteX3-19" fmla="*/ 1794050 w 2200275"/>
              <a:gd name="connsiteY3-20" fmla="*/ 1981200 h 1981200"/>
              <a:gd name="connsiteX4-21" fmla="*/ 0 w 2200275"/>
              <a:gd name="connsiteY4-22" fmla="*/ 1981200 h 1981200"/>
              <a:gd name="connsiteX5-23" fmla="*/ 352425 w 2200275"/>
              <a:gd name="connsiteY5-24" fmla="*/ 1009650 h 1981200"/>
              <a:gd name="connsiteX6-25" fmla="*/ 0 w 2200275"/>
              <a:gd name="connsiteY6-26" fmla="*/ 0 h 1981200"/>
              <a:gd name="connsiteX0-27" fmla="*/ 0 w 2200275"/>
              <a:gd name="connsiteY0-28" fmla="*/ 0 h 1981200"/>
              <a:gd name="connsiteX1-29" fmla="*/ 1794050 w 2200275"/>
              <a:gd name="connsiteY1-30" fmla="*/ 0 h 1981200"/>
              <a:gd name="connsiteX2-31" fmla="*/ 2200275 w 2200275"/>
              <a:gd name="connsiteY2-32" fmla="*/ 990600 h 1981200"/>
              <a:gd name="connsiteX3-33" fmla="*/ 1794050 w 2200275"/>
              <a:gd name="connsiteY3-34" fmla="*/ 1981200 h 1981200"/>
              <a:gd name="connsiteX4-35" fmla="*/ 0 w 2200275"/>
              <a:gd name="connsiteY4-36" fmla="*/ 1981200 h 1981200"/>
              <a:gd name="connsiteX5-37" fmla="*/ 238125 w 2200275"/>
              <a:gd name="connsiteY5-38" fmla="*/ 981075 h 1981200"/>
              <a:gd name="connsiteX6-39" fmla="*/ 0 w 2200275"/>
              <a:gd name="connsiteY6-40" fmla="*/ 0 h 1981200"/>
              <a:gd name="connsiteX0-41" fmla="*/ 0 w 2200275"/>
              <a:gd name="connsiteY0-42" fmla="*/ 0 h 1981200"/>
              <a:gd name="connsiteX1-43" fmla="*/ 1794050 w 2200275"/>
              <a:gd name="connsiteY1-44" fmla="*/ 0 h 1981200"/>
              <a:gd name="connsiteX2-45" fmla="*/ 2200275 w 2200275"/>
              <a:gd name="connsiteY2-46" fmla="*/ 990600 h 1981200"/>
              <a:gd name="connsiteX3-47" fmla="*/ 1794050 w 2200275"/>
              <a:gd name="connsiteY3-48" fmla="*/ 1981200 h 1981200"/>
              <a:gd name="connsiteX4-49" fmla="*/ 0 w 2200275"/>
              <a:gd name="connsiteY4-50" fmla="*/ 1981200 h 1981200"/>
              <a:gd name="connsiteX5-51" fmla="*/ 219075 w 2200275"/>
              <a:gd name="connsiteY5-52" fmla="*/ 990600 h 1981200"/>
              <a:gd name="connsiteX6-53" fmla="*/ 0 w 2200275"/>
              <a:gd name="connsiteY6-54" fmla="*/ 0 h 19812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2200275" h="1981200">
                <a:moveTo>
                  <a:pt x="0" y="0"/>
                </a:moveTo>
                <a:lnTo>
                  <a:pt x="1794050" y="0"/>
                </a:lnTo>
                <a:lnTo>
                  <a:pt x="2200275" y="990600"/>
                </a:lnTo>
                <a:lnTo>
                  <a:pt x="1794050" y="1981200"/>
                </a:lnTo>
                <a:lnTo>
                  <a:pt x="0" y="1981200"/>
                </a:lnTo>
                <a:lnTo>
                  <a:pt x="219075" y="990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itchFamily="34" charset="0"/>
              <a:ea typeface="微软雅黑" panose="020b0503020204020204" pitchFamily="34" charset="-122"/>
              <a:cs typeface="+mn-ea"/>
            </a:endParaRPr>
          </a:p>
        </p:txBody>
      </p:sp>
      <p:sp>
        <p:nvSpPr>
          <p:cNvPr id="6" name="五边形 2"/>
          <p:cNvSpPr/>
          <p:nvPr/>
        </p:nvSpPr>
        <p:spPr bwMode="auto">
          <a:xfrm>
            <a:off x="5033169" y="2336006"/>
            <a:ext cx="2427287" cy="2185988"/>
          </a:xfrm>
          <a:custGeom>
            <a:gdLst>
              <a:gd name="connsiteX0" fmla="*/ 0 w 2200275"/>
              <a:gd name="connsiteY0" fmla="*/ 0 h 1981200"/>
              <a:gd name="connsiteX1" fmla="*/ 1794050 w 2200275"/>
              <a:gd name="connsiteY1" fmla="*/ 0 h 1981200"/>
              <a:gd name="connsiteX2" fmla="*/ 2200275 w 2200275"/>
              <a:gd name="connsiteY2" fmla="*/ 990600 h 1981200"/>
              <a:gd name="connsiteX3" fmla="*/ 1794050 w 2200275"/>
              <a:gd name="connsiteY3" fmla="*/ 1981200 h 1981200"/>
              <a:gd name="connsiteX4" fmla="*/ 0 w 2200275"/>
              <a:gd name="connsiteY4" fmla="*/ 1981200 h 1981200"/>
              <a:gd name="connsiteX5" fmla="*/ 0 w 2200275"/>
              <a:gd name="connsiteY5" fmla="*/ 0 h 1981200"/>
              <a:gd name="connsiteX0-1" fmla="*/ 9525 w 2209800"/>
              <a:gd name="connsiteY0-2" fmla="*/ 0 h 1981200"/>
              <a:gd name="connsiteX1-3" fmla="*/ 1803575 w 2209800"/>
              <a:gd name="connsiteY1-4" fmla="*/ 0 h 1981200"/>
              <a:gd name="connsiteX2-5" fmla="*/ 2209800 w 2209800"/>
              <a:gd name="connsiteY2-6" fmla="*/ 990600 h 1981200"/>
              <a:gd name="connsiteX3-7" fmla="*/ 1803575 w 2209800"/>
              <a:gd name="connsiteY3-8" fmla="*/ 1981200 h 1981200"/>
              <a:gd name="connsiteX4-9" fmla="*/ 9525 w 2209800"/>
              <a:gd name="connsiteY4-10" fmla="*/ 1981200 h 1981200"/>
              <a:gd name="connsiteX5-11" fmla="*/ 0 w 2209800"/>
              <a:gd name="connsiteY5-12" fmla="*/ 1000125 h 1981200"/>
              <a:gd name="connsiteX6" fmla="*/ 9525 w 2209800"/>
              <a:gd name="connsiteY6" fmla="*/ 0 h 1981200"/>
              <a:gd name="connsiteX0-13" fmla="*/ 0 w 2200275"/>
              <a:gd name="connsiteY0-14" fmla="*/ 0 h 1981200"/>
              <a:gd name="connsiteX1-15" fmla="*/ 1794050 w 2200275"/>
              <a:gd name="connsiteY1-16" fmla="*/ 0 h 1981200"/>
              <a:gd name="connsiteX2-17" fmla="*/ 2200275 w 2200275"/>
              <a:gd name="connsiteY2-18" fmla="*/ 990600 h 1981200"/>
              <a:gd name="connsiteX3-19" fmla="*/ 1794050 w 2200275"/>
              <a:gd name="connsiteY3-20" fmla="*/ 1981200 h 1981200"/>
              <a:gd name="connsiteX4-21" fmla="*/ 0 w 2200275"/>
              <a:gd name="connsiteY4-22" fmla="*/ 1981200 h 1981200"/>
              <a:gd name="connsiteX5-23" fmla="*/ 352425 w 2200275"/>
              <a:gd name="connsiteY5-24" fmla="*/ 1009650 h 1981200"/>
              <a:gd name="connsiteX6-25" fmla="*/ 0 w 2200275"/>
              <a:gd name="connsiteY6-26" fmla="*/ 0 h 1981200"/>
              <a:gd name="connsiteX0-27" fmla="*/ 0 w 2200275"/>
              <a:gd name="connsiteY0-28" fmla="*/ 0 h 1981200"/>
              <a:gd name="connsiteX1-29" fmla="*/ 1794050 w 2200275"/>
              <a:gd name="connsiteY1-30" fmla="*/ 0 h 1981200"/>
              <a:gd name="connsiteX2-31" fmla="*/ 2200275 w 2200275"/>
              <a:gd name="connsiteY2-32" fmla="*/ 990600 h 1981200"/>
              <a:gd name="connsiteX3-33" fmla="*/ 1794050 w 2200275"/>
              <a:gd name="connsiteY3-34" fmla="*/ 1981200 h 1981200"/>
              <a:gd name="connsiteX4-35" fmla="*/ 0 w 2200275"/>
              <a:gd name="connsiteY4-36" fmla="*/ 1981200 h 1981200"/>
              <a:gd name="connsiteX5-37" fmla="*/ 238125 w 2200275"/>
              <a:gd name="connsiteY5-38" fmla="*/ 981075 h 1981200"/>
              <a:gd name="connsiteX6-39" fmla="*/ 0 w 2200275"/>
              <a:gd name="connsiteY6-40" fmla="*/ 0 h 1981200"/>
              <a:gd name="connsiteX0-41" fmla="*/ 0 w 2200275"/>
              <a:gd name="connsiteY0-42" fmla="*/ 0 h 1981200"/>
              <a:gd name="connsiteX1-43" fmla="*/ 1794050 w 2200275"/>
              <a:gd name="connsiteY1-44" fmla="*/ 0 h 1981200"/>
              <a:gd name="connsiteX2-45" fmla="*/ 2200275 w 2200275"/>
              <a:gd name="connsiteY2-46" fmla="*/ 990600 h 1981200"/>
              <a:gd name="connsiteX3-47" fmla="*/ 1794050 w 2200275"/>
              <a:gd name="connsiteY3-48" fmla="*/ 1981200 h 1981200"/>
              <a:gd name="connsiteX4-49" fmla="*/ 0 w 2200275"/>
              <a:gd name="connsiteY4-50" fmla="*/ 1981200 h 1981200"/>
              <a:gd name="connsiteX5-51" fmla="*/ 219075 w 2200275"/>
              <a:gd name="connsiteY5-52" fmla="*/ 990600 h 1981200"/>
              <a:gd name="connsiteX6-53" fmla="*/ 0 w 2200275"/>
              <a:gd name="connsiteY6-54" fmla="*/ 0 h 19812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2200275" h="1981200">
                <a:moveTo>
                  <a:pt x="0" y="0"/>
                </a:moveTo>
                <a:lnTo>
                  <a:pt x="1794050" y="0"/>
                </a:lnTo>
                <a:lnTo>
                  <a:pt x="2200275" y="990600"/>
                </a:lnTo>
                <a:lnTo>
                  <a:pt x="1794050" y="1981200"/>
                </a:lnTo>
                <a:lnTo>
                  <a:pt x="0" y="1981200"/>
                </a:lnTo>
                <a:lnTo>
                  <a:pt x="219075" y="9906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itchFamily="34" charset="0"/>
              <a:ea typeface="微软雅黑" panose="020b0503020204020204" pitchFamily="34" charset="-122"/>
              <a:cs typeface="+mn-ea"/>
            </a:endParaRPr>
          </a:p>
        </p:txBody>
      </p:sp>
      <p:sp>
        <p:nvSpPr>
          <p:cNvPr id="14" name="矩形 13"/>
          <p:cNvSpPr/>
          <p:nvPr/>
        </p:nvSpPr>
        <p:spPr>
          <a:xfrm>
            <a:off x="2522483" y="3039693"/>
            <a:ext cx="2261619" cy="65248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ct val="0"/>
              </a:spcBef>
              <a:spcAft>
                <a:spcPct val="0"/>
              </a:spcAft>
              <a:buClrTx/>
              <a:buSzTx/>
              <a:buFontTx/>
              <a:buNone/>
              <a:defRPr/>
            </a:pPr>
            <a:r>
              <a:rPr kumimoji="0" lang="en-US" altLang="zh-CN" sz="2800" b="0" i="0" u="none" strike="noStrike" kern="1200" cap="none" spc="0" normalizeH="0" baseline="0" noProof="0">
                <a:ln>
                  <a:noFill/>
                </a:ln>
                <a:solidFill>
                  <a:prstClr val="white"/>
                </a:solidFill>
                <a:effectLst/>
                <a:uLnTx/>
                <a:uFillTx/>
                <a:latin typeface="Times New Roman" pitchFamily="18" charset="0"/>
                <a:ea typeface="微软雅黑" panose="020b0503020204020204" pitchFamily="34" charset="-122"/>
                <a:cs typeface="Times New Roman" panose="02020603050405020304" pitchFamily="18" charset="0"/>
                <a:sym typeface="+mn-lt"/>
              </a:rPr>
              <a:t>The polar bear</a:t>
            </a:r>
            <a:endParaRPr kumimoji="0" lang="zh-CN" altLang="en-US" sz="2800" b="0" i="0" u="none" strike="noStrike" kern="1200" cap="none" spc="0" normalizeH="0" baseline="0" noProof="0">
              <a:ln>
                <a:noFill/>
              </a:ln>
              <a:solidFill>
                <a:prstClr val="white"/>
              </a:solidFill>
              <a:effectLst/>
              <a:uLnTx/>
              <a:uFillTx/>
              <a:latin typeface="Times New Roman" pitchFamily="18" charset="0"/>
              <a:ea typeface="微软雅黑" panose="020b0503020204020204" pitchFamily="34" charset="-122"/>
              <a:cs typeface="Times New Roman" panose="02020603050405020304" pitchFamily="18" charset="0"/>
              <a:sym typeface="+mn-lt"/>
            </a:endParaRPr>
          </a:p>
        </p:txBody>
      </p:sp>
      <p:sp>
        <p:nvSpPr>
          <p:cNvPr id="12" name="矩形 11"/>
          <p:cNvSpPr/>
          <p:nvPr/>
        </p:nvSpPr>
        <p:spPr>
          <a:xfrm>
            <a:off x="5381178" y="3108348"/>
            <a:ext cx="1937308" cy="597664"/>
          </a:xfrm>
          <a:prstGeom prst="rect">
            <a:avLst/>
          </a:prstGeom>
        </p:spPr>
        <p:txBody>
          <a:bodyPr wrap="square">
            <a:spAutoFit/>
          </a:bodyPr>
          <a:lstStyle/>
          <a:p>
            <a:pPr algn="ctr">
              <a:lnSpc>
                <a:spcPct val="130000"/>
              </a:lnSpc>
            </a:pPr>
            <a:r>
              <a:rPr lang="en-US" altLang="zh-CN" sz="2800">
                <a:solidFill>
                  <a:prstClr val="white"/>
                </a:solidFill>
                <a:latin typeface="Times New Roman" pitchFamily="18" charset="0"/>
                <a:ea typeface="微软雅黑" panose="020b0503020204020204" pitchFamily="34" charset="-122"/>
                <a:cs typeface="Times New Roman" panose="02020603050405020304" pitchFamily="18" charset="0"/>
                <a:sym typeface="+mn-lt"/>
              </a:rPr>
              <a:t>Elli and “I”</a:t>
            </a:r>
            <a:endParaRPr lang="zh-CN" altLang="en-US" sz="2800">
              <a:solidFill>
                <a:prstClr val="white"/>
              </a:solidFill>
              <a:latin typeface="Times New Roman" pitchFamily="18" charset="0"/>
              <a:ea typeface="微软雅黑" panose="020b0503020204020204" pitchFamily="34" charset="-122"/>
              <a:cs typeface="Times New Roman" panose="02020603050405020304" pitchFamily="18" charset="0"/>
              <a:sym typeface="+mn-lt"/>
            </a:endParaRPr>
          </a:p>
        </p:txBody>
      </p:sp>
      <p:sp>
        <p:nvSpPr>
          <p:cNvPr id="16" name="矩形 15"/>
          <p:cNvSpPr/>
          <p:nvPr/>
        </p:nvSpPr>
        <p:spPr>
          <a:xfrm>
            <a:off x="7927696" y="3067104"/>
            <a:ext cx="1937308" cy="597664"/>
          </a:xfrm>
          <a:prstGeom prst="rect">
            <a:avLst/>
          </a:prstGeom>
        </p:spPr>
        <p:txBody>
          <a:bodyPr wrap="square">
            <a:spAutoFit/>
          </a:bodyPr>
          <a:lstStyle/>
          <a:p>
            <a:pPr algn="ctr">
              <a:lnSpc>
                <a:spcPct val="130000"/>
              </a:lnSpc>
            </a:pPr>
            <a:r>
              <a:rPr lang="en-US" altLang="zh-CN" sz="2800">
                <a:solidFill>
                  <a:prstClr val="white"/>
                </a:solidFill>
                <a:latin typeface="Times New Roman" pitchFamily="18" charset="0"/>
                <a:ea typeface="微软雅黑" panose="020b0503020204020204" pitchFamily="34" charset="-122"/>
                <a:cs typeface="Times New Roman" panose="02020603050405020304" pitchFamily="18" charset="0"/>
                <a:sym typeface="+mn-lt"/>
              </a:rPr>
              <a:t>Result ?</a:t>
            </a:r>
            <a:endParaRPr lang="zh-CN" altLang="en-US" sz="2800">
              <a:solidFill>
                <a:prstClr val="white"/>
              </a:solidFill>
              <a:latin typeface="Times New Roman" pitchFamily="18" charset="0"/>
              <a:ea typeface="微软雅黑" panose="020b0503020204020204" pitchFamily="34" charset="-122"/>
              <a:cs typeface="Times New Roman" panose="02020603050405020304" pitchFamily="18" charset="0"/>
              <a:sym typeface="+mn-lt"/>
            </a:endParaRPr>
          </a:p>
        </p:txBody>
      </p:sp>
      <p:sp>
        <p:nvSpPr>
          <p:cNvPr id="17" name="矩形 16"/>
          <p:cNvSpPr/>
          <p:nvPr/>
        </p:nvSpPr>
        <p:spPr>
          <a:xfrm>
            <a:off x="286412" y="643930"/>
            <a:ext cx="11521439" cy="707886"/>
          </a:xfrm>
          <a:prstGeom prst="rect">
            <a:avLst/>
          </a:prstGeom>
          <a:ln w="28575">
            <a:solidFill>
              <a:srgbClr val="0070C0"/>
            </a:solidFill>
          </a:ln>
        </p:spPr>
        <p:txBody>
          <a:bodyPr wrap="square">
            <a:spAutoFit/>
          </a:bodyPr>
          <a:lstStyle/>
          <a:p>
            <a:pPr algn="just"/>
            <a:r>
              <a:rPr lang="en-US" altLang="zh-CN" sz="2800" i="1" kern="100">
                <a:latin typeface="Times New Roman" pitchFamily="18" charset="0"/>
                <a:cs typeface="Times New Roman" panose="02020603050405020304" pitchFamily="18" charset="0"/>
              </a:rPr>
              <a:t> Paragraph 1:A few minutes later, </a:t>
            </a:r>
            <a:r>
              <a:rPr lang="en-US" altLang="zh-CN" sz="4000" i="1" kern="100">
                <a:latin typeface="Times New Roman" pitchFamily="18" charset="0"/>
                <a:cs typeface="Times New Roman" panose="02020603050405020304" pitchFamily="18" charset="0"/>
              </a:rPr>
              <a:t>the bear headed back </a:t>
            </a:r>
            <a:r>
              <a:rPr lang="en-US" altLang="zh-CN" sz="2800" i="1" kern="100">
                <a:latin typeface="Times New Roman" pitchFamily="18" charset="0"/>
                <a:cs typeface="Times New Roman" panose="02020603050405020304" pitchFamily="18" charset="0"/>
              </a:rPr>
              <a:t>to our camp...</a:t>
            </a:r>
            <a:endParaRPr lang="zh-CN" altLang="en-US" sz="2800" i="1" kern="100">
              <a:latin typeface="Times New Roman" pitchFamily="18" charset="0"/>
              <a:cs typeface="Times New Roman" panose="02020603050405020304" pitchFamily="18" charset="0"/>
            </a:endParaRPr>
          </a:p>
        </p:txBody>
      </p:sp>
      <p:sp>
        <p:nvSpPr>
          <p:cNvPr id="18" name="文本框 17"/>
          <p:cNvSpPr txBox="1"/>
          <p:nvPr/>
        </p:nvSpPr>
        <p:spPr>
          <a:xfrm>
            <a:off x="2779770" y="1723777"/>
            <a:ext cx="1466193" cy="523220"/>
          </a:xfrm>
          <a:prstGeom prst="rect">
            <a:avLst/>
          </a:prstGeom>
          <a:noFill/>
          <a:ln w="28575">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attacked </a:t>
            </a:r>
            <a:endParaRPr lang="zh-CN" altLang="en-US" sz="2800">
              <a:latin typeface="Times New Roman" pitchFamily="18" charset="0"/>
              <a:cs typeface="Times New Roman" panose="02020603050405020304" pitchFamily="18" charset="0"/>
            </a:endParaRPr>
          </a:p>
        </p:txBody>
      </p:sp>
      <p:sp>
        <p:nvSpPr>
          <p:cNvPr id="19" name="文本框 18"/>
          <p:cNvSpPr txBox="1"/>
          <p:nvPr/>
        </p:nvSpPr>
        <p:spPr>
          <a:xfrm>
            <a:off x="5285898" y="1728651"/>
            <a:ext cx="1466193" cy="523220"/>
          </a:xfrm>
          <a:prstGeom prst="rect">
            <a:avLst/>
          </a:prstGeom>
          <a:noFill/>
          <a:ln w="28575">
            <a:solidFill>
              <a:srgbClr val="0070C0"/>
            </a:solidFill>
          </a:ln>
        </p:spPr>
        <p:txBody>
          <a:bodyPr wrap="square" rtlCol="0">
            <a:spAutoFit/>
          </a:bodyPr>
          <a:lstStyle/>
          <a:p>
            <a:r>
              <a:rPr lang="en-US" altLang="zh-CN" sz="2800">
                <a:latin typeface="Times New Roman" pitchFamily="18" charset="0"/>
                <a:cs typeface="Times New Roman" panose="02020603050405020304" pitchFamily="18" charset="0"/>
              </a:rPr>
              <a:t>reacted  </a:t>
            </a:r>
            <a:endParaRPr lang="zh-CN" altLang="en-US" sz="2800">
              <a:latin typeface="Times New Roman" pitchFamily="18" charset="0"/>
              <a:cs typeface="Times New Roman" panose="02020603050405020304" pitchFamily="18" charset="0"/>
            </a:endParaRPr>
          </a:p>
        </p:txBody>
      </p:sp>
      <p:sp>
        <p:nvSpPr>
          <p:cNvPr id="20" name="PA-矩形 62">
            <a:extLst>
              <a:ext uri="{FF2B5EF4-FFF2-40B4-BE49-F238E27FC236}">
                <a16:creationId xmlns:a16="http://schemas.microsoft.com/office/drawing/2014/main" id="{D3674877-9745-42F2-BA3B-F06FF6979237}"/>
              </a:ext>
            </a:extLst>
          </p:cNvPr>
          <p:cNvSpPr/>
          <p:nvPr/>
        </p:nvSpPr>
        <p:spPr>
          <a:xfrm>
            <a:off x="0" y="6275212"/>
            <a:ext cx="12192000" cy="523220"/>
          </a:xfrm>
          <a:prstGeom prst="rect">
            <a:avLst/>
          </a:prstGeom>
          <a:solidFill>
            <a:srgbClr val="0070C0"/>
          </a:solidFill>
          <a:ln>
            <a:solidFill>
              <a:srgbClr val="0070C0"/>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4377">
              <a:defRPr/>
            </a:pPr>
            <a:r>
              <a:rPr lang="zh-CN" altLang="en-US" sz="2800">
                <a:solidFill>
                  <a:schemeClr val="bg1"/>
                </a:solidFill>
                <a:latin typeface="华文楷体" panose="02010600040101010101" pitchFamily="2" charset="-122"/>
                <a:ea typeface="华文楷体" pitchFamily="2" charset="-122"/>
              </a:rPr>
              <a:t>后续两段间的衔接；原文与后续的衔接。</a:t>
            </a:r>
            <a:endParaRPr lang="en-US" altLang="zh-CN" sz="2800">
              <a:solidFill>
                <a:schemeClr val="bg1"/>
              </a:solidFill>
              <a:latin typeface="华文楷体" panose="02010600040101010101" pitchFamily="2" charset="-122"/>
              <a:ea typeface="华文楷体" pitchFamily="2" charset="-122"/>
            </a:endParaRPr>
          </a:p>
        </p:txBody>
      </p:sp>
      <p:sp>
        <p:nvSpPr>
          <p:cNvPr id="21" name="矩形 20"/>
          <p:cNvSpPr/>
          <p:nvPr/>
        </p:nvSpPr>
        <p:spPr>
          <a:xfrm>
            <a:off x="286412" y="5157751"/>
            <a:ext cx="11657059" cy="707886"/>
          </a:xfrm>
          <a:prstGeom prst="rect">
            <a:avLst/>
          </a:prstGeom>
          <a:ln w="28575">
            <a:solidFill>
              <a:srgbClr val="0070C0"/>
            </a:solidFill>
          </a:ln>
        </p:spPr>
        <p:txBody>
          <a:bodyPr wrap="square">
            <a:spAutoFit/>
          </a:bodyPr>
          <a:lstStyle/>
          <a:p>
            <a:pPr algn="just"/>
            <a:r>
              <a:rPr lang="en-US" altLang="zh-CN" sz="2800" i="1" kern="100">
                <a:latin typeface="Times New Roman" pitchFamily="18" charset="0"/>
                <a:cs typeface="Times New Roman" panose="02020603050405020304" pitchFamily="18" charset="0"/>
              </a:rPr>
              <a:t>Paragraph 2:At </a:t>
            </a:r>
            <a:r>
              <a:rPr lang="en-US" altLang="zh-CN" sz="4000" i="1" kern="100">
                <a:latin typeface="Times New Roman" pitchFamily="18" charset="0"/>
                <a:cs typeface="Times New Roman" panose="02020603050405020304" pitchFamily="18" charset="0"/>
              </a:rPr>
              <a:t>that very </a:t>
            </a:r>
            <a:r>
              <a:rPr lang="en-US" altLang="zh-CN" sz="2800" i="1" kern="100">
                <a:latin typeface="Times New Roman" pitchFamily="18" charset="0"/>
                <a:cs typeface="Times New Roman" panose="02020603050405020304" pitchFamily="18" charset="0"/>
              </a:rPr>
              <a:t>moment, the helicopter arrived.</a:t>
            </a:r>
            <a:endParaRPr lang="zh-CN" altLang="en-US" sz="2800" i="1" kern="100">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29283805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7"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2" presetClass="entr" presetSubtype="8" fill="hold" grpId="4"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2" presetClass="entr" presetSubtype="8" fill="hold" grpId="2"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indefinite"/>
                            </p:stCondLst>
                          </p:cTn>
                        </p:par>
                        <p:par>
                          <p:cTn id="25" fill="hold" nodeType="afterGroup">
                            <p:stCondLst>
                              <p:cond delay="0"/>
                            </p:stCondLst>
                            <p:childTnLst>
                              <p:par>
                                <p:cTn id="26" presetID="22" presetClass="entr" presetSubtype="8" fill="hold" grpId="8"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par>
                    <p:cTn id="29" fill="hold" nodeType="clickPar">
                      <p:stCondLst>
                        <p:cond delay="indefinite"/>
                      </p:stCondLst>
                      <p:childTnLst>
                        <p:par>
                          <p:cTn id="30" fill="hold" nodeType="withGroup">
                            <p:stCondLst>
                              <p:cond delay="indefinite"/>
                            </p:stCondLst>
                          </p:cTn>
                        </p:par>
                        <p:par>
                          <p:cTn id="31" fill="hold" nodeType="afterGroup">
                            <p:stCondLst>
                              <p:cond delay="0"/>
                            </p:stCondLst>
                            <p:childTnLst>
                              <p:par>
                                <p:cTn id="32" presetID="22" presetClass="entr" presetSubtype="8" fill="hold" grpId="3"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grpId="5"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indefinite"/>
                            </p:stCondLst>
                          </p:cTn>
                        </p:par>
                        <p:par>
                          <p:cTn id="40" fill="hold" nodeType="afterGroup">
                            <p:stCondLst>
                              <p:cond delay="0"/>
                            </p:stCondLst>
                            <p:childTnLst>
                              <p:par>
                                <p:cTn id="41" presetID="22" presetClass="entr" presetSubtype="8" fill="hold" grpId="9"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nodeType="clickPar">
                      <p:stCondLst>
                        <p:cond delay="indefinite"/>
                      </p:stCondLst>
                      <p:childTnLst>
                        <p:par>
                          <p:cTn id="45" fill="hold" nodeType="withGroup">
                            <p:stCondLst>
                              <p:cond delay="indefinite"/>
                            </p:stCondLst>
                          </p:cTn>
                        </p:par>
                        <p:par>
                          <p:cTn id="46" fill="hold" nodeType="afterGroup">
                            <p:stCondLst>
                              <p:cond delay="0"/>
                            </p:stCondLst>
                            <p:childTnLst>
                              <p:par>
                                <p:cTn id="47" presetID="22" presetClass="entr" presetSubtype="8" fill="hold" grpId="1"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par>
                                <p:cTn id="50" presetID="22" presetClass="entr" presetSubtype="8" fill="hold" grpId="6"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nodeType="clickPar">
                      <p:stCondLst>
                        <p:cond delay="indefinite"/>
                      </p:stCondLst>
                      <p:childTnLst>
                        <p:par>
                          <p:cTn id="54" fill="hold" nodeType="withGroup">
                            <p:stCondLst>
                              <p:cond delay="indefinite"/>
                            </p:stCondLst>
                          </p:cTn>
                        </p:par>
                        <p:par>
                          <p:cTn id="55" fill="hold" nodeType="afterGroup">
                            <p:stCondLst>
                              <p:cond delay="0"/>
                            </p:stCondLst>
                            <p:childTnLst>
                              <p:par>
                                <p:cTn id="56" presetID="22" presetClass="entr" presetSubtype="8" fill="hold" grpId="1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childTnLst>
                          </p:cTn>
                        </p:par>
                      </p:childTnLst>
                    </p:cTn>
                  </p:par>
                  <p:par>
                    <p:cTn id="59" fill="hold" nodeType="clickPar">
                      <p:stCondLst>
                        <p:cond delay="indefinite"/>
                      </p:stCondLst>
                      <p:childTnLst>
                        <p:par>
                          <p:cTn id="60" fill="hold" nodeType="withGroup">
                            <p:stCondLst>
                              <p:cond delay="indefinite"/>
                            </p:stCondLst>
                          </p:cTn>
                        </p:par>
                        <p:par>
                          <p:cTn id="61" fill="hold" nodeType="afterGroup">
                            <p:stCondLst>
                              <p:cond delay="0"/>
                            </p:stCondLst>
                            <p:childTnLst>
                              <p:par>
                                <p:cTn id="62" presetID="22" presetClass="entr" presetSubtype="8" fill="hold" grpId="11"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1"/>
      <p:bldP spid="5" grpId="2"/>
      <p:bldP spid="6" grpId="3"/>
      <p:bldP spid="14" grpId="4"/>
      <p:bldP spid="12" grpId="5"/>
      <p:bldP spid="16" grpId="6"/>
      <p:bldP spid="17" grpId="7"/>
      <p:bldP spid="18" grpId="8"/>
      <p:bldP spid="19" grpId="9"/>
      <p:bldP spid="20" grpId="10"/>
      <p:bldP spid="21" grpId="11"/>
    </p:bldLst>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6" name="矩形 15"/>
          <p:cNvSpPr/>
          <p:nvPr/>
        </p:nvSpPr>
        <p:spPr>
          <a:xfrm>
            <a:off x="950121" y="5205046"/>
            <a:ext cx="1750876" cy="649688"/>
          </a:xfrm>
          <a:prstGeom prst="rect">
            <a:avLst/>
          </a:prstGeom>
        </p:spPr>
        <p:txBody>
          <a:bodyPr wrap="square">
            <a:spAutoFit/>
          </a:bodyPr>
          <a:lstStyle/>
          <a:p>
            <a:pPr algn="ctr">
              <a:lnSpc>
                <a:spcPct val="130000"/>
              </a:lnSpc>
            </a:pPr>
            <a:r>
              <a:rPr lang="en-US" altLang="zh-CN" sz="2800">
                <a:solidFill>
                  <a:prstClr val="white"/>
                </a:solidFill>
                <a:latin typeface="Times New Roman" pitchFamily="18" charset="0"/>
                <a:ea typeface="微软雅黑" panose="020b0503020204020204" pitchFamily="34" charset="-122"/>
                <a:cs typeface="Times New Roman" panose="02020603050405020304" pitchFamily="18" charset="0"/>
                <a:sym typeface="+mn-lt"/>
              </a:rPr>
              <a:t>Result ?</a:t>
            </a:r>
            <a:endParaRPr lang="zh-CN" altLang="en-US" sz="2800">
              <a:solidFill>
                <a:prstClr val="white"/>
              </a:solidFill>
              <a:latin typeface="Times New Roman" pitchFamily="18" charset="0"/>
              <a:ea typeface="微软雅黑" panose="020b0503020204020204" pitchFamily="34" charset="-122"/>
              <a:cs typeface="Times New Roman" panose="02020603050405020304" pitchFamily="18" charset="0"/>
              <a:sym typeface="+mn-lt"/>
            </a:endParaRPr>
          </a:p>
        </p:txBody>
      </p:sp>
      <p:sp>
        <p:nvSpPr>
          <p:cNvPr id="17" name="矩形 16"/>
          <p:cNvSpPr/>
          <p:nvPr/>
        </p:nvSpPr>
        <p:spPr>
          <a:xfrm>
            <a:off x="286412" y="643930"/>
            <a:ext cx="11521439" cy="707886"/>
          </a:xfrm>
          <a:prstGeom prst="rect">
            <a:avLst/>
          </a:prstGeom>
          <a:ln w="28575">
            <a:solidFill>
              <a:srgbClr val="0070C0"/>
            </a:solidFill>
          </a:ln>
        </p:spPr>
        <p:txBody>
          <a:bodyPr wrap="square">
            <a:spAutoFit/>
          </a:bodyPr>
          <a:lstStyle/>
          <a:p>
            <a:pPr algn="just"/>
            <a:r>
              <a:rPr lang="en-US" altLang="zh-CN" sz="2800" i="1" kern="100">
                <a:latin typeface="Times New Roman" pitchFamily="18" charset="0"/>
                <a:cs typeface="Times New Roman" panose="02020603050405020304" pitchFamily="18" charset="0"/>
              </a:rPr>
              <a:t> Paragraph 1:A few minutes later, </a:t>
            </a:r>
            <a:r>
              <a:rPr lang="en-US" altLang="zh-CN" sz="4000" i="1" kern="100">
                <a:latin typeface="Times New Roman" pitchFamily="18" charset="0"/>
                <a:cs typeface="Times New Roman" panose="02020603050405020304" pitchFamily="18" charset="0"/>
              </a:rPr>
              <a:t>the bear headed back </a:t>
            </a:r>
            <a:r>
              <a:rPr lang="en-US" altLang="zh-CN" sz="2800" i="1" kern="100">
                <a:latin typeface="Times New Roman" pitchFamily="18" charset="0"/>
                <a:cs typeface="Times New Roman" panose="02020603050405020304" pitchFamily="18" charset="0"/>
              </a:rPr>
              <a:t>to our camp...</a:t>
            </a:r>
            <a:endParaRPr lang="zh-CN" altLang="en-US" sz="2800" i="1" kern="100">
              <a:latin typeface="Times New Roman" pitchFamily="18" charset="0"/>
              <a:cs typeface="Times New Roman" panose="02020603050405020304" pitchFamily="18" charset="0"/>
            </a:endParaRPr>
          </a:p>
        </p:txBody>
      </p:sp>
      <p:sp>
        <p:nvSpPr>
          <p:cNvPr id="20" name="PA-矩形 62">
            <a:extLst>
              <a:ext uri="{FF2B5EF4-FFF2-40B4-BE49-F238E27FC236}">
                <a16:creationId xmlns:a16="http://schemas.microsoft.com/office/drawing/2014/main" id="{D3674877-9745-42F2-BA3B-F06FF6979237}"/>
              </a:ext>
            </a:extLst>
          </p:cNvPr>
          <p:cNvSpPr/>
          <p:nvPr/>
        </p:nvSpPr>
        <p:spPr>
          <a:xfrm>
            <a:off x="0" y="6275212"/>
            <a:ext cx="12192000" cy="523220"/>
          </a:xfrm>
          <a:prstGeom prst="rect">
            <a:avLst/>
          </a:prstGeom>
          <a:solidFill>
            <a:srgbClr val="0070C0"/>
          </a:solidFill>
          <a:ln>
            <a:solidFill>
              <a:srgbClr val="0070C0"/>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4377">
              <a:defRPr/>
            </a:pPr>
            <a:r>
              <a:rPr lang="zh-CN" altLang="en-US" sz="2800">
                <a:solidFill>
                  <a:schemeClr val="bg1"/>
                </a:solidFill>
                <a:latin typeface="华文楷体" panose="02010600040101010101" pitchFamily="2" charset="-122"/>
                <a:ea typeface="华文楷体" pitchFamily="2" charset="-122"/>
              </a:rPr>
              <a:t>段落开头语与后续语的衔接；后续两段间的衔接；原文与后续的衔接。</a:t>
            </a:r>
            <a:endParaRPr lang="en-US" altLang="zh-CN" sz="2800">
              <a:solidFill>
                <a:schemeClr val="bg1"/>
              </a:solidFill>
              <a:latin typeface="华文楷体" panose="02010600040101010101" pitchFamily="2" charset="-122"/>
              <a:ea typeface="华文楷体" pitchFamily="2" charset="-122"/>
            </a:endParaRPr>
          </a:p>
        </p:txBody>
      </p:sp>
      <p:sp>
        <p:nvSpPr>
          <p:cNvPr id="15" name="燕尾形 14"/>
          <p:cNvSpPr/>
          <p:nvPr/>
        </p:nvSpPr>
        <p:spPr bwMode="auto">
          <a:xfrm>
            <a:off x="476623" y="5047386"/>
            <a:ext cx="11189860" cy="859927"/>
          </a:xfrm>
          <a:prstGeom prst="chevron">
            <a:avLst>
              <a:gd name="adj" fmla="val 35216"/>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itchFamily="34" charset="0"/>
              <a:ea typeface="微软雅黑" panose="020b0503020204020204" pitchFamily="34" charset="-122"/>
            </a:endParaRPr>
          </a:p>
        </p:txBody>
      </p:sp>
      <p:sp>
        <p:nvSpPr>
          <p:cNvPr id="22" name="燕尾形 21"/>
          <p:cNvSpPr/>
          <p:nvPr/>
        </p:nvSpPr>
        <p:spPr bwMode="auto">
          <a:xfrm>
            <a:off x="452201" y="1830880"/>
            <a:ext cx="11189860" cy="859927"/>
          </a:xfrm>
          <a:prstGeom prst="chevron">
            <a:avLst>
              <a:gd name="adj" fmla="val 35216"/>
            </a:avLst>
          </a:prstGeom>
          <a:solidFill>
            <a:srgbClr val="00B0F0"/>
          </a:solidFill>
          <a:ln>
            <a:solidFill>
              <a:srgbClr val="0070C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itchFamily="34" charset="0"/>
              <a:ea typeface="微软雅黑" panose="020b0503020204020204" pitchFamily="34" charset="-122"/>
            </a:endParaRPr>
          </a:p>
        </p:txBody>
      </p:sp>
      <p:sp>
        <p:nvSpPr>
          <p:cNvPr id="23" name="燕尾形 22"/>
          <p:cNvSpPr/>
          <p:nvPr/>
        </p:nvSpPr>
        <p:spPr bwMode="auto">
          <a:xfrm>
            <a:off x="452201" y="3439133"/>
            <a:ext cx="11189860" cy="859927"/>
          </a:xfrm>
          <a:prstGeom prst="chevron">
            <a:avLst>
              <a:gd name="adj" fmla="val 35216"/>
            </a:avLst>
          </a:prstGeom>
          <a:solidFill>
            <a:schemeClr val="accent2">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itchFamily="34" charset="0"/>
              <a:ea typeface="微软雅黑" panose="020b0503020204020204" pitchFamily="34" charset="-122"/>
            </a:endParaRPr>
          </a:p>
        </p:txBody>
      </p:sp>
      <p:sp>
        <p:nvSpPr>
          <p:cNvPr id="7" name="文本框 6"/>
          <p:cNvSpPr txBox="1"/>
          <p:nvPr/>
        </p:nvSpPr>
        <p:spPr>
          <a:xfrm>
            <a:off x="950121" y="1953795"/>
            <a:ext cx="7799984" cy="523220"/>
          </a:xfrm>
          <a:prstGeom prst="rect">
            <a:avLst/>
          </a:prstGeom>
          <a:noFill/>
        </p:spPr>
        <p:txBody>
          <a:bodyPr wrap="square" rtlCol="0">
            <a:spAutoFit/>
          </a:bodyPr>
          <a:lstStyle/>
          <a:p>
            <a:r>
              <a:rPr lang="en-US" altLang="zh-CN" sz="2800">
                <a:solidFill>
                  <a:schemeClr val="bg1"/>
                </a:solidFill>
                <a:latin typeface="Times New Roman" pitchFamily="18" charset="0"/>
                <a:cs typeface="Times New Roman" panose="02020603050405020304" pitchFamily="18" charset="0"/>
              </a:rPr>
              <a:t>The bear was angry and attacked the fence fiercely. </a:t>
            </a:r>
            <a:endParaRPr lang="zh-CN" altLang="en-US" sz="2800">
              <a:solidFill>
                <a:schemeClr val="bg1"/>
              </a:solidFill>
              <a:latin typeface="Times New Roman" pitchFamily="18" charset="0"/>
              <a:cs typeface="Times New Roman" panose="02020603050405020304" pitchFamily="18" charset="0"/>
            </a:endParaRPr>
          </a:p>
        </p:txBody>
      </p:sp>
      <p:sp>
        <p:nvSpPr>
          <p:cNvPr id="24" name="文本框 23"/>
          <p:cNvSpPr txBox="1"/>
          <p:nvPr/>
        </p:nvSpPr>
        <p:spPr>
          <a:xfrm>
            <a:off x="835571" y="3619350"/>
            <a:ext cx="10806489" cy="523220"/>
          </a:xfrm>
          <a:prstGeom prst="rect">
            <a:avLst/>
          </a:prstGeom>
          <a:noFill/>
        </p:spPr>
        <p:txBody>
          <a:bodyPr wrap="square" rtlCol="0">
            <a:spAutoFit/>
          </a:bodyPr>
          <a:lstStyle/>
          <a:p>
            <a:r>
              <a:rPr lang="en-US" altLang="zh-CN" sz="2800">
                <a:solidFill>
                  <a:schemeClr val="bg1"/>
                </a:solidFill>
                <a:latin typeface="Times New Roman" pitchFamily="18" charset="0"/>
                <a:cs typeface="Times New Roman" panose="02020603050405020304" pitchFamily="18" charset="0"/>
              </a:rPr>
              <a:t>Elli and I were frightened and try to do something to protect ourselves.  </a:t>
            </a:r>
            <a:endParaRPr lang="zh-CN" altLang="en-US" sz="2800">
              <a:solidFill>
                <a:schemeClr val="bg1"/>
              </a:solidFill>
              <a:latin typeface="Times New Roman" pitchFamily="18" charset="0"/>
              <a:cs typeface="Times New Roman" panose="02020603050405020304" pitchFamily="18" charset="0"/>
            </a:endParaRPr>
          </a:p>
        </p:txBody>
      </p:sp>
      <p:sp>
        <p:nvSpPr>
          <p:cNvPr id="25" name="文本框 24"/>
          <p:cNvSpPr txBox="1"/>
          <p:nvPr/>
        </p:nvSpPr>
        <p:spPr>
          <a:xfrm>
            <a:off x="846077" y="5269490"/>
            <a:ext cx="10806489" cy="523220"/>
          </a:xfrm>
          <a:prstGeom prst="rect">
            <a:avLst/>
          </a:prstGeom>
          <a:noFill/>
        </p:spPr>
        <p:txBody>
          <a:bodyPr wrap="square" rtlCol="0">
            <a:spAutoFit/>
          </a:bodyPr>
          <a:lstStyle/>
          <a:p>
            <a:r>
              <a:rPr lang="en-US" altLang="zh-CN" sz="2800">
                <a:solidFill>
                  <a:schemeClr val="bg1"/>
                </a:solidFill>
                <a:latin typeface="Times New Roman" pitchFamily="18" charset="0"/>
                <a:cs typeface="Times New Roman" panose="02020603050405020304" pitchFamily="18" charset="0"/>
              </a:rPr>
              <a:t>Elli and I were in a dangerous situation.  </a:t>
            </a:r>
            <a:endParaRPr lang="zh-CN" altLang="en-US" sz="2800">
              <a:solidFill>
                <a:schemeClr val="bg1"/>
              </a:solidFill>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35453969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nodeType="withGroup">
                            <p:stCondLst>
                              <p:cond delay="500"/>
                            </p:stCondLst>
                            <p:childTnLst>
                              <p:par>
                                <p:cTn id="9" presetID="16" presetClass="entr" presetSubtype="21" fill="hold" grpId="1" nodeType="afterEffec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nodeType="withGroup">
                            <p:stCondLst>
                              <p:cond delay="1000"/>
                            </p:stCondLst>
                            <p:childTnLst>
                              <p:par>
                                <p:cTn id="13" presetID="16" presetClass="entr" presetSubtype="21" fill="hold" grpId="2" nodeType="afterEffec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par>
                          <p:cTn id="16" fill="hold" nodeType="withGroup">
                            <p:stCondLst>
                              <p:cond delay="1500"/>
                            </p:stCondLst>
                            <p:childTnLst>
                              <p:par>
                                <p:cTn id="17" presetID="16" presetClass="entr" presetSubtype="21" fill="hold" grpId="3" nodeType="afterEffec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1"/>
      <p:bldP spid="22" grpId="2"/>
      <p:bldP spid="23" grpId="3"/>
    </p:bldLst>
  </p:timing>
</p:sld>
</file>

<file path=ppt/tags/tag1.xml><?xml version="1.0" encoding="utf-8"?>
<p:tagLst xmlns:p="http://schemas.openxmlformats.org/presentationml/2006/main">
  <p:tag name="AS_OS" val="Unix 3.10 unknown"/>
  <p:tag name="AS_RELEASE_DATE" val="2017.06.20"/>
  <p:tag name="AS_TITLE" val="Aspose.Slides for Java"/>
  <p:tag name="AS_VERSION" val="17.6"/>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E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166</Paragraphs>
  <Slides>25</Slides>
  <Notes>0</Notes>
  <TotalTime>0</TotalTime>
  <HiddenSlides>0</HiddenSlides>
  <MMClips>0</MMClips>
  <ScaleCrop>0</ScaleCrop>
  <HeadingPairs>
    <vt:vector baseType="variant" size="4">
      <vt:variant>
        <vt:lpstr>Theme</vt:lpstr>
      </vt:variant>
      <vt:variant>
        <vt:i4>1</vt:i4>
      </vt:variant>
      <vt:variant>
        <vt:lpstr>Slide Titles</vt:lpstr>
      </vt:variant>
      <vt:variant>
        <vt:i4>25</vt:i4>
      </vt:variant>
    </vt:vector>
  </HeadingPairs>
  <TitlesOfParts>
    <vt:vector baseType="lpstr" size="26">
      <vt:lpstr>Office 主题​​</vt:lpstr>
      <vt:lpstr>How to continue a story?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0</LinksUpToDate>
  <SharedDoc>0</SharedDoc>
  <HyperlinksChanged>0</HyperlinksChanged>
  <Application>Aspose.Slides for Java</Application>
  <AppVersion>17.0600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2020-11-05T21:34:04.213</cp:lastPrinted>
  <dcterms:created xsi:type="dcterms:W3CDTF">2020-11-05T21:34:04Z</dcterms:created>
  <dcterms:modified xsi:type="dcterms:W3CDTF">2020-11-05T13:34:10Z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